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3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5369" r:id="rId4"/>
    <p:sldMasterId id="2147485379" r:id="rId5"/>
    <p:sldMasterId id="2147483673" r:id="rId6"/>
    <p:sldMasterId id="2147485248" r:id="rId7"/>
  </p:sldMasterIdLst>
  <p:notesMasterIdLst>
    <p:notesMasterId r:id="rId34"/>
  </p:notesMasterIdLst>
  <p:handoutMasterIdLst>
    <p:handoutMasterId r:id="rId35"/>
  </p:handoutMasterIdLst>
  <p:sldIdLst>
    <p:sldId id="683" r:id="rId8"/>
    <p:sldId id="668" r:id="rId9"/>
    <p:sldId id="634" r:id="rId10"/>
    <p:sldId id="692" r:id="rId11"/>
    <p:sldId id="693" r:id="rId12"/>
    <p:sldId id="694" r:id="rId13"/>
    <p:sldId id="695" r:id="rId14"/>
    <p:sldId id="696" r:id="rId15"/>
    <p:sldId id="697" r:id="rId16"/>
    <p:sldId id="698" r:id="rId17"/>
    <p:sldId id="699" r:id="rId18"/>
    <p:sldId id="644" r:id="rId19"/>
    <p:sldId id="656" r:id="rId20"/>
    <p:sldId id="657" r:id="rId21"/>
    <p:sldId id="685" r:id="rId22"/>
    <p:sldId id="684" r:id="rId23"/>
    <p:sldId id="658" r:id="rId24"/>
    <p:sldId id="700" r:id="rId25"/>
    <p:sldId id="686" r:id="rId26"/>
    <p:sldId id="688" r:id="rId27"/>
    <p:sldId id="691" r:id="rId28"/>
    <p:sldId id="690" r:id="rId29"/>
    <p:sldId id="687" r:id="rId30"/>
    <p:sldId id="689" r:id="rId31"/>
    <p:sldId id="701" r:id="rId32"/>
    <p:sldId id="675" r:id="rId33"/>
  </p:sldIdLst>
  <p:sldSz cx="9144000" cy="5143500" type="screen16x9"/>
  <p:notesSz cx="6797675" cy="987425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800" kern="1200">
        <a:solidFill>
          <a:srgbClr val="000000"/>
        </a:solidFill>
        <a:latin typeface="Arial" charset="0"/>
        <a:ea typeface="ヒラギノ角ゴ ProN W3" charset="-128"/>
        <a:cs typeface="+mn-cs"/>
        <a:sym typeface="Gill Sans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2800" kern="1200">
        <a:solidFill>
          <a:srgbClr val="000000"/>
        </a:solidFill>
        <a:latin typeface="Arial" charset="0"/>
        <a:ea typeface="ヒラギノ角ゴ ProN W3" charset="-128"/>
        <a:cs typeface="+mn-cs"/>
        <a:sym typeface="Gill Sans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2800" kern="1200">
        <a:solidFill>
          <a:srgbClr val="000000"/>
        </a:solidFill>
        <a:latin typeface="Arial" charset="0"/>
        <a:ea typeface="ヒラギノ角ゴ ProN W3" charset="-128"/>
        <a:cs typeface="+mn-cs"/>
        <a:sym typeface="Gill Sans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2800" kern="1200">
        <a:solidFill>
          <a:srgbClr val="000000"/>
        </a:solidFill>
        <a:latin typeface="Arial" charset="0"/>
        <a:ea typeface="ヒラギノ角ゴ ProN W3" charset="-128"/>
        <a:cs typeface="+mn-cs"/>
        <a:sym typeface="Gill Sans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2800" kern="1200">
        <a:solidFill>
          <a:srgbClr val="000000"/>
        </a:solidFill>
        <a:latin typeface="Arial" charset="0"/>
        <a:ea typeface="ヒラギノ角ゴ ProN W3" charset="-128"/>
        <a:cs typeface="+mn-cs"/>
        <a:sym typeface="Gill Sans" charset="0"/>
      </a:defRPr>
    </a:lvl5pPr>
    <a:lvl6pPr marL="2286000" algn="l" defTabSz="914400" rtl="0" eaLnBrk="1" latinLnBrk="0" hangingPunct="1">
      <a:defRPr sz="2800" kern="1200">
        <a:solidFill>
          <a:srgbClr val="000000"/>
        </a:solidFill>
        <a:latin typeface="Arial" charset="0"/>
        <a:ea typeface="ヒラギノ角ゴ ProN W3" charset="-128"/>
        <a:cs typeface="+mn-cs"/>
        <a:sym typeface="Gill Sans" charset="0"/>
      </a:defRPr>
    </a:lvl6pPr>
    <a:lvl7pPr marL="2743200" algn="l" defTabSz="914400" rtl="0" eaLnBrk="1" latinLnBrk="0" hangingPunct="1">
      <a:defRPr sz="2800" kern="1200">
        <a:solidFill>
          <a:srgbClr val="000000"/>
        </a:solidFill>
        <a:latin typeface="Arial" charset="0"/>
        <a:ea typeface="ヒラギノ角ゴ ProN W3" charset="-128"/>
        <a:cs typeface="+mn-cs"/>
        <a:sym typeface="Gill Sans" charset="0"/>
      </a:defRPr>
    </a:lvl7pPr>
    <a:lvl8pPr marL="3200400" algn="l" defTabSz="914400" rtl="0" eaLnBrk="1" latinLnBrk="0" hangingPunct="1">
      <a:defRPr sz="2800" kern="1200">
        <a:solidFill>
          <a:srgbClr val="000000"/>
        </a:solidFill>
        <a:latin typeface="Arial" charset="0"/>
        <a:ea typeface="ヒラギノ角ゴ ProN W3" charset="-128"/>
        <a:cs typeface="+mn-cs"/>
        <a:sym typeface="Gill Sans" charset="0"/>
      </a:defRPr>
    </a:lvl8pPr>
    <a:lvl9pPr marL="3657600" algn="l" defTabSz="914400" rtl="0" eaLnBrk="1" latinLnBrk="0" hangingPunct="1">
      <a:defRPr sz="2800" kern="1200">
        <a:solidFill>
          <a:srgbClr val="000000"/>
        </a:solidFill>
        <a:latin typeface="Arial" charset="0"/>
        <a:ea typeface="ヒラギノ角ゴ ProN W3" charset="-128"/>
        <a:cs typeface="+mn-cs"/>
        <a:sym typeface="Gill Sans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983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10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144"/>
    <a:srgbClr val="D9DAD9"/>
    <a:srgbClr val="929397"/>
    <a:srgbClr val="21C7D8"/>
    <a:srgbClr val="01646C"/>
    <a:srgbClr val="00A5B7"/>
    <a:srgbClr val="FC8236"/>
    <a:srgbClr val="9A479C"/>
    <a:srgbClr val="016576"/>
    <a:srgbClr val="27F99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118" autoAdjust="0"/>
    <p:restoredTop sz="95928"/>
  </p:normalViewPr>
  <p:slideViewPr>
    <p:cSldViewPr snapToObjects="1">
      <p:cViewPr varScale="1">
        <p:scale>
          <a:sx n="139" d="100"/>
          <a:sy n="139" d="100"/>
        </p:scale>
        <p:origin x="176" y="400"/>
      </p:cViewPr>
      <p:guideLst>
        <p:guide orient="horz" pos="1983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Objects="1">
      <p:cViewPr varScale="1">
        <p:scale>
          <a:sx n="120" d="100"/>
          <a:sy n="120" d="100"/>
        </p:scale>
        <p:origin x="5408" y="200"/>
      </p:cViewPr>
      <p:guideLst>
        <p:guide orient="horz" pos="3110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tableStyles" Target="tableStyles.xml"/><Relationship Id="rId21" Type="http://schemas.openxmlformats.org/officeDocument/2006/relationships/slide" Target="slides/slide14.xml"/><Relationship Id="rId34" Type="http://schemas.openxmlformats.org/officeDocument/2006/relationships/notesMaster" Target="notesMasters/notesMaster1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slide" Target="slides/slide22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presProps" Target="presProps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1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4813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defRPr sz="1200">
                <a:latin typeface="Gill Sans" charset="0"/>
                <a:ea typeface="ヒラギノ角ゴ ProN W3" charset="-128"/>
                <a:cs typeface="+mn-cs"/>
              </a:defRPr>
            </a:lvl1pPr>
          </a:lstStyle>
          <a:p>
            <a:pPr>
              <a:defRPr/>
            </a:pPr>
            <a:endParaRPr lang="es-ES_tradnl"/>
          </a:p>
        </p:txBody>
      </p:sp>
      <p:sp>
        <p:nvSpPr>
          <p:cNvPr id="5222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1275" y="0"/>
            <a:ext cx="2944813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Gill Sans" charset="0"/>
              </a:defRPr>
            </a:lvl1pPr>
          </a:lstStyle>
          <a:p>
            <a:pPr>
              <a:defRPr/>
            </a:pPr>
            <a:fld id="{25D9B07C-456E-7641-9CFE-9924522ED8F1}" type="datetimeFigureOut">
              <a:rPr lang="es-ES_tradnl" altLang="es-ES"/>
              <a:pPr>
                <a:defRPr/>
              </a:pPr>
              <a:t>19/5/19</a:t>
            </a:fld>
            <a:endParaRPr lang="es-ES_tradnl" altLang="es-ES"/>
          </a:p>
        </p:txBody>
      </p:sp>
      <p:sp>
        <p:nvSpPr>
          <p:cNvPr id="5222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378950"/>
            <a:ext cx="2944813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0" hangingPunct="0">
              <a:defRPr sz="1200">
                <a:latin typeface="Gill Sans" charset="0"/>
                <a:ea typeface="ヒラギノ角ゴ ProN W3" charset="-128"/>
                <a:cs typeface="+mn-cs"/>
              </a:defRPr>
            </a:lvl1pPr>
          </a:lstStyle>
          <a:p>
            <a:pPr>
              <a:defRPr/>
            </a:pPr>
            <a:endParaRPr lang="es-ES_tradnl"/>
          </a:p>
        </p:txBody>
      </p:sp>
      <p:sp>
        <p:nvSpPr>
          <p:cNvPr id="5222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1275" y="9378950"/>
            <a:ext cx="2944813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Gill Sans" charset="0"/>
              </a:defRPr>
            </a:lvl1pPr>
          </a:lstStyle>
          <a:p>
            <a:pPr>
              <a:defRPr/>
            </a:pPr>
            <a:fld id="{793B878C-4AB8-E54F-BE04-B1B182AD406A}" type="slidenum">
              <a:rPr lang="es-ES_tradnl" altLang="es-ES"/>
              <a:pPr>
                <a:defRPr/>
              </a:pPr>
              <a:t>‹Nº›</a:t>
            </a:fld>
            <a:endParaRPr lang="es-ES_tradnl" altLang="es-ES"/>
          </a:p>
        </p:txBody>
      </p:sp>
    </p:spTree>
    <p:extLst>
      <p:ext uri="{BB962C8B-B14F-4D97-AF65-F5344CB8AC3E}">
        <p14:creationId xmlns:p14="http://schemas.microsoft.com/office/powerpoint/2010/main" val="126756202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4813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Gill Sans" charset="0"/>
                <a:ea typeface="ヒラギノ角ゴ ProN W3" charset="0"/>
                <a:cs typeface="ヒラギノ角ゴ ProN W3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51275" y="0"/>
            <a:ext cx="2944813" cy="493713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Gill Sans" charset="0"/>
              </a:defRPr>
            </a:lvl1pPr>
          </a:lstStyle>
          <a:p>
            <a:pPr>
              <a:defRPr/>
            </a:pPr>
            <a:fld id="{A30FA2E7-7818-BB48-88A4-0B4C16A6E258}" type="datetimeFigureOut">
              <a:rPr lang="es-ES" altLang="es-ES"/>
              <a:pPr>
                <a:defRPr/>
              </a:pPr>
              <a:t>19/5/19</a:t>
            </a:fld>
            <a:endParaRPr lang="es-ES" alt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07950" y="739775"/>
            <a:ext cx="6581775" cy="37036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es-ES" noProof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_tradnl" altLang="es-ES" noProof="0"/>
              <a:t>Haga clic para modificar el estilo de texto del patrón</a:t>
            </a:r>
          </a:p>
          <a:p>
            <a:pPr lvl="1"/>
            <a:r>
              <a:rPr lang="es-ES_tradnl" altLang="es-ES" noProof="0"/>
              <a:t>Segundo nivel</a:t>
            </a:r>
          </a:p>
          <a:p>
            <a:pPr lvl="2"/>
            <a:r>
              <a:rPr lang="es-ES_tradnl" altLang="es-ES" noProof="0"/>
              <a:t>Tercer nivel</a:t>
            </a:r>
          </a:p>
          <a:p>
            <a:pPr lvl="3"/>
            <a:r>
              <a:rPr lang="es-ES_tradnl" altLang="es-ES" noProof="0"/>
              <a:t>Cuarto nivel</a:t>
            </a:r>
          </a:p>
          <a:p>
            <a:pPr lvl="4"/>
            <a:r>
              <a:rPr lang="es-ES_tradnl" altLang="es-ES" noProof="0"/>
              <a:t>Quinto nivel</a:t>
            </a:r>
            <a:endParaRPr lang="es-ES" alt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9378950"/>
            <a:ext cx="2944813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Gill Sans" charset="0"/>
                <a:ea typeface="ヒラギノ角ゴ ProN W3" charset="0"/>
                <a:cs typeface="ヒラギノ角ゴ ProN W3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51275" y="9378950"/>
            <a:ext cx="2944813" cy="493713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Gill Sans" charset="0"/>
              </a:defRPr>
            </a:lvl1pPr>
          </a:lstStyle>
          <a:p>
            <a:pPr>
              <a:defRPr/>
            </a:pPr>
            <a:fld id="{56ADA792-6D97-9B43-8B73-75138E137867}" type="slidenum">
              <a:rPr lang="es-ES" altLang="es-ES"/>
              <a:pPr>
                <a:defRPr/>
              </a:pPr>
              <a:t>‹Nº›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158062951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MS PGothic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MS PGothic" charset="0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MS PGothic" charset="0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MS PGothic" charset="0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MS PGothic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hyperlink" Target="http://twitter.com/ElevenPaths" TargetMode="External"/><Relationship Id="rId18" Type="http://schemas.openxmlformats.org/officeDocument/2006/relationships/image" Target="../media/image2.png"/><Relationship Id="rId3" Type="http://schemas.openxmlformats.org/officeDocument/2006/relationships/hyperlink" Target="http://blog.elevenpaths.com/" TargetMode="External"/><Relationship Id="rId7" Type="http://schemas.openxmlformats.org/officeDocument/2006/relationships/hyperlink" Target="http://facebook.com/ElevenPaths" TargetMode="External"/><Relationship Id="rId12" Type="http://schemas.openxmlformats.org/officeDocument/2006/relationships/image" Target="../media/image9.png"/><Relationship Id="rId17" Type="http://schemas.openxmlformats.org/officeDocument/2006/relationships/image" Target="../media/image1.png"/><Relationship Id="rId2" Type="http://schemas.openxmlformats.org/officeDocument/2006/relationships/hyperlink" Target="http://www.elevenpaths.com/" TargetMode="External"/><Relationship Id="rId16" Type="http://schemas.openxmlformats.org/officeDocument/2006/relationships/image" Target="../media/image11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6.png"/><Relationship Id="rId11" Type="http://schemas.openxmlformats.org/officeDocument/2006/relationships/hyperlink" Target="http://linkedin.com/company/eleven-paths" TargetMode="External"/><Relationship Id="rId5" Type="http://schemas.openxmlformats.org/officeDocument/2006/relationships/hyperlink" Target="http://community.elevenpaths.com/" TargetMode="External"/><Relationship Id="rId15" Type="http://schemas.openxmlformats.org/officeDocument/2006/relationships/hyperlink" Target="http://youtube.com/ElevenPaths" TargetMode="External"/><Relationship Id="rId10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hyperlink" Target="http://instagram.com/ElevenPaths" TargetMode="External"/><Relationship Id="rId14" Type="http://schemas.openxmlformats.org/officeDocument/2006/relationships/image" Target="../media/image10.pn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hyperlink" Target="http://twitter.com/ElevenPaths" TargetMode="External"/><Relationship Id="rId18" Type="http://schemas.openxmlformats.org/officeDocument/2006/relationships/image" Target="../media/image2.png"/><Relationship Id="rId3" Type="http://schemas.openxmlformats.org/officeDocument/2006/relationships/hyperlink" Target="http://blog.elevenpaths.com/" TargetMode="External"/><Relationship Id="rId7" Type="http://schemas.openxmlformats.org/officeDocument/2006/relationships/hyperlink" Target="http://facebook.com/ElevenPaths" TargetMode="External"/><Relationship Id="rId12" Type="http://schemas.openxmlformats.org/officeDocument/2006/relationships/image" Target="../media/image9.png"/><Relationship Id="rId17" Type="http://schemas.openxmlformats.org/officeDocument/2006/relationships/image" Target="../media/image1.png"/><Relationship Id="rId2" Type="http://schemas.openxmlformats.org/officeDocument/2006/relationships/hyperlink" Target="http://www.elevenpaths.com/" TargetMode="External"/><Relationship Id="rId16" Type="http://schemas.openxmlformats.org/officeDocument/2006/relationships/image" Target="../media/image11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6.png"/><Relationship Id="rId11" Type="http://schemas.openxmlformats.org/officeDocument/2006/relationships/hyperlink" Target="http://linkedin.com/company/eleven-paths" TargetMode="External"/><Relationship Id="rId5" Type="http://schemas.openxmlformats.org/officeDocument/2006/relationships/hyperlink" Target="http://community.elevenpaths.com/" TargetMode="External"/><Relationship Id="rId15" Type="http://schemas.openxmlformats.org/officeDocument/2006/relationships/hyperlink" Target="http://youtube.com/ElevenPaths" TargetMode="External"/><Relationship Id="rId10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hyperlink" Target="http://instagram.com/ElevenPaths" TargetMode="External"/><Relationship Id="rId14" Type="http://schemas.openxmlformats.org/officeDocument/2006/relationships/image" Target="../media/image10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 - indi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9"/>
          <p:cNvSpPr>
            <a:spLocks noGrp="1"/>
          </p:cNvSpPr>
          <p:nvPr>
            <p:ph type="title" hasCustomPrompt="1"/>
          </p:nvPr>
        </p:nvSpPr>
        <p:spPr>
          <a:xfrm>
            <a:off x="323528" y="267495"/>
            <a:ext cx="7886700" cy="504056"/>
          </a:xfrm>
          <a:prstGeom prst="rect">
            <a:avLst/>
          </a:prstGeom>
        </p:spPr>
        <p:txBody>
          <a:bodyPr/>
          <a:lstStyle>
            <a:lvl1pPr eaLnBrk="1" hangingPunct="1">
              <a:defRPr sz="3200" b="0">
                <a:solidFill>
                  <a:schemeClr val="bg2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pPr eaLnBrk="1" hangingPunct="1"/>
            <a:r>
              <a:rPr lang="es-ES" altLang="es-ES" sz="3200" dirty="0">
                <a:solidFill>
                  <a:schemeClr val="bg2"/>
                </a:solidFill>
                <a:latin typeface="Calibri" charset="0"/>
                <a:ea typeface="MS PGothic" charset="-128"/>
                <a:cs typeface="Calibri" charset="0"/>
              </a:rPr>
              <a:t>01. Escribe aquí el título (32 puntos)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95288" y="987424"/>
            <a:ext cx="3960688" cy="324050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aseline="0"/>
            </a:lvl1pPr>
            <a:lvl2pPr marL="457200" marR="0" indent="0" algn="l" defTabSz="914400" rtl="0" eaLnBrk="1" fontAlgn="auto" latinLnBrk="0" hangingPunct="1">
              <a:lnSpc>
                <a:spcPts val="1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00" baseline="0">
                <a:solidFill>
                  <a:schemeClr val="bg2"/>
                </a:solidFill>
              </a:defRPr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01. T</a:t>
            </a:r>
            <a:r>
              <a:rPr lang="es-ES" dirty="0" err="1"/>
              <a:t>ítulo</a:t>
            </a:r>
            <a:r>
              <a:rPr lang="es-ES" dirty="0"/>
              <a:t> capítulo, a 20 puntos</a:t>
            </a:r>
            <a:endParaRPr lang="en-US" dirty="0"/>
          </a:p>
          <a:p>
            <a:pPr lvl="1"/>
            <a:r>
              <a:rPr lang="en-US" dirty="0" err="1"/>
              <a:t>Texto</a:t>
            </a:r>
            <a:r>
              <a:rPr lang="en-US" dirty="0"/>
              <a:t> </a:t>
            </a:r>
            <a:r>
              <a:rPr lang="en-US" dirty="0" err="1"/>
              <a:t>secundario</a:t>
            </a:r>
            <a:r>
              <a:rPr lang="en-US" dirty="0"/>
              <a:t> </a:t>
            </a:r>
            <a:r>
              <a:rPr lang="en-US" dirty="0" err="1"/>
              <a:t>sobre</a:t>
            </a:r>
            <a:r>
              <a:rPr lang="en-US" dirty="0"/>
              <a:t> el cap</a:t>
            </a:r>
            <a:r>
              <a:rPr lang="es-ES" dirty="0" err="1"/>
              <a:t>ítulo</a:t>
            </a:r>
            <a:r>
              <a:rPr lang="es-ES" dirty="0"/>
              <a:t>, 14 puntos</a:t>
            </a:r>
          </a:p>
          <a:p>
            <a:pPr marL="457200" marR="0" lvl="1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 err="1"/>
              <a:t>Texto</a:t>
            </a:r>
            <a:r>
              <a:rPr lang="en-US" dirty="0"/>
              <a:t> </a:t>
            </a:r>
            <a:r>
              <a:rPr lang="en-US" dirty="0" err="1"/>
              <a:t>secundario</a:t>
            </a:r>
            <a:r>
              <a:rPr lang="en-US" dirty="0"/>
              <a:t> </a:t>
            </a:r>
            <a:r>
              <a:rPr lang="en-US" dirty="0" err="1"/>
              <a:t>sobre</a:t>
            </a:r>
            <a:r>
              <a:rPr lang="en-US" dirty="0"/>
              <a:t> el cap</a:t>
            </a:r>
            <a:r>
              <a:rPr lang="es-ES" dirty="0" err="1"/>
              <a:t>ítulo</a:t>
            </a:r>
            <a:r>
              <a:rPr lang="es-ES" dirty="0"/>
              <a:t>, 14 puntos</a:t>
            </a:r>
          </a:p>
          <a:p>
            <a:pPr lvl="1"/>
            <a:endParaRPr lang="es-ES" dirty="0"/>
          </a:p>
          <a:p>
            <a:pPr lvl="0"/>
            <a:r>
              <a:rPr lang="en-US" dirty="0"/>
              <a:t>02. T</a:t>
            </a:r>
            <a:r>
              <a:rPr lang="es-ES" dirty="0" err="1"/>
              <a:t>ítulo</a:t>
            </a:r>
            <a:r>
              <a:rPr lang="es-ES" dirty="0"/>
              <a:t> capítulo, a 20 puntos</a:t>
            </a:r>
            <a:endParaRPr lang="en-US" dirty="0"/>
          </a:p>
          <a:p>
            <a:pPr lvl="1"/>
            <a:r>
              <a:rPr lang="en-US" dirty="0" err="1"/>
              <a:t>Texto</a:t>
            </a:r>
            <a:r>
              <a:rPr lang="en-US" dirty="0"/>
              <a:t> </a:t>
            </a:r>
            <a:r>
              <a:rPr lang="en-US" dirty="0" err="1"/>
              <a:t>secundario</a:t>
            </a:r>
            <a:r>
              <a:rPr lang="en-US" dirty="0"/>
              <a:t> </a:t>
            </a:r>
            <a:r>
              <a:rPr lang="en-US" dirty="0" err="1"/>
              <a:t>sobre</a:t>
            </a:r>
            <a:r>
              <a:rPr lang="en-US" dirty="0"/>
              <a:t> el cap</a:t>
            </a:r>
            <a:r>
              <a:rPr lang="es-ES" dirty="0" err="1"/>
              <a:t>ítulo</a:t>
            </a:r>
            <a:r>
              <a:rPr lang="es-ES" dirty="0"/>
              <a:t>, 14 puntos</a:t>
            </a:r>
            <a:endParaRPr lang="en-US" dirty="0"/>
          </a:p>
          <a:p>
            <a:pPr marL="457200" marR="0" lvl="1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 err="1"/>
              <a:t>Texto</a:t>
            </a:r>
            <a:r>
              <a:rPr lang="en-US" dirty="0"/>
              <a:t> </a:t>
            </a:r>
            <a:r>
              <a:rPr lang="en-US" dirty="0" err="1"/>
              <a:t>secundario</a:t>
            </a:r>
            <a:r>
              <a:rPr lang="en-US" dirty="0"/>
              <a:t> </a:t>
            </a:r>
            <a:r>
              <a:rPr lang="en-US" dirty="0" err="1"/>
              <a:t>sobre</a:t>
            </a:r>
            <a:r>
              <a:rPr lang="en-US" dirty="0"/>
              <a:t> el cap</a:t>
            </a:r>
            <a:r>
              <a:rPr lang="es-ES" dirty="0" err="1"/>
              <a:t>ítulo</a:t>
            </a:r>
            <a:r>
              <a:rPr lang="es-ES" dirty="0"/>
              <a:t>, 14 puntos</a:t>
            </a:r>
          </a:p>
          <a:p>
            <a:pPr lvl="1"/>
            <a:endParaRPr lang="en-US" dirty="0"/>
          </a:p>
          <a:p>
            <a:pPr lvl="0"/>
            <a:r>
              <a:rPr lang="en-US" dirty="0"/>
              <a:t>03. T</a:t>
            </a:r>
            <a:r>
              <a:rPr lang="es-ES" dirty="0" err="1"/>
              <a:t>ítulo</a:t>
            </a:r>
            <a:r>
              <a:rPr lang="es-ES" dirty="0"/>
              <a:t> capítulo, a 20 puntos</a:t>
            </a:r>
            <a:endParaRPr lang="en-US" dirty="0"/>
          </a:p>
          <a:p>
            <a:pPr lvl="1"/>
            <a:r>
              <a:rPr lang="en-US" dirty="0" err="1"/>
              <a:t>Texto</a:t>
            </a:r>
            <a:r>
              <a:rPr lang="en-US" dirty="0"/>
              <a:t> </a:t>
            </a:r>
            <a:r>
              <a:rPr lang="en-US" dirty="0" err="1"/>
              <a:t>secundario</a:t>
            </a:r>
            <a:r>
              <a:rPr lang="en-US" dirty="0"/>
              <a:t> </a:t>
            </a:r>
            <a:r>
              <a:rPr lang="en-US" dirty="0" err="1"/>
              <a:t>sobre</a:t>
            </a:r>
            <a:r>
              <a:rPr lang="en-US" dirty="0"/>
              <a:t> el cap</a:t>
            </a:r>
            <a:r>
              <a:rPr lang="es-ES" dirty="0" err="1"/>
              <a:t>ítulo</a:t>
            </a:r>
            <a:r>
              <a:rPr lang="es-ES" dirty="0"/>
              <a:t>, 14 puntos</a:t>
            </a:r>
            <a:endParaRPr lang="en-US" dirty="0"/>
          </a:p>
          <a:p>
            <a:pPr marL="457200" marR="0" lvl="1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 err="1"/>
              <a:t>Texto</a:t>
            </a:r>
            <a:r>
              <a:rPr lang="en-US" dirty="0"/>
              <a:t> </a:t>
            </a:r>
            <a:r>
              <a:rPr lang="en-US" dirty="0" err="1"/>
              <a:t>secundario</a:t>
            </a:r>
            <a:r>
              <a:rPr lang="en-US" dirty="0"/>
              <a:t> </a:t>
            </a:r>
            <a:r>
              <a:rPr lang="en-US" dirty="0" err="1"/>
              <a:t>sobre</a:t>
            </a:r>
            <a:r>
              <a:rPr lang="en-US" dirty="0"/>
              <a:t> el cap</a:t>
            </a:r>
            <a:r>
              <a:rPr lang="es-ES" dirty="0" err="1"/>
              <a:t>ítulo</a:t>
            </a:r>
            <a:r>
              <a:rPr lang="es-ES" dirty="0"/>
              <a:t>, 14 puntos</a:t>
            </a:r>
          </a:p>
          <a:p>
            <a:pPr lvl="1"/>
            <a:endParaRPr lang="en-US" dirty="0"/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0" y="987424"/>
            <a:ext cx="3960688" cy="324050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aseline="0"/>
            </a:lvl1pPr>
            <a:lvl2pPr marL="457200" marR="0" indent="0" algn="l" defTabSz="914400" rtl="0" eaLnBrk="1" fontAlgn="auto" latinLnBrk="0" hangingPunct="1">
              <a:lnSpc>
                <a:spcPts val="1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00" baseline="0">
                <a:solidFill>
                  <a:schemeClr val="bg2"/>
                </a:solidFill>
              </a:defRPr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01. T</a:t>
            </a:r>
            <a:r>
              <a:rPr lang="es-ES" dirty="0" err="1"/>
              <a:t>ítulo</a:t>
            </a:r>
            <a:r>
              <a:rPr lang="es-ES" dirty="0"/>
              <a:t> capítulo, a 20 puntos</a:t>
            </a:r>
            <a:endParaRPr lang="en-US" dirty="0"/>
          </a:p>
          <a:p>
            <a:pPr lvl="1"/>
            <a:r>
              <a:rPr lang="en-US" dirty="0" err="1"/>
              <a:t>Texto</a:t>
            </a:r>
            <a:r>
              <a:rPr lang="en-US" dirty="0"/>
              <a:t> </a:t>
            </a:r>
            <a:r>
              <a:rPr lang="en-US" dirty="0" err="1"/>
              <a:t>secundario</a:t>
            </a:r>
            <a:r>
              <a:rPr lang="en-US" dirty="0"/>
              <a:t> </a:t>
            </a:r>
            <a:r>
              <a:rPr lang="en-US" dirty="0" err="1"/>
              <a:t>sobre</a:t>
            </a:r>
            <a:r>
              <a:rPr lang="en-US" dirty="0"/>
              <a:t> el cap</a:t>
            </a:r>
            <a:r>
              <a:rPr lang="es-ES" dirty="0" err="1"/>
              <a:t>ítulo</a:t>
            </a:r>
            <a:r>
              <a:rPr lang="es-ES" dirty="0"/>
              <a:t>, 14 puntos</a:t>
            </a:r>
          </a:p>
          <a:p>
            <a:pPr marL="457200" marR="0" lvl="1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 err="1"/>
              <a:t>Texto</a:t>
            </a:r>
            <a:r>
              <a:rPr lang="en-US" dirty="0"/>
              <a:t> </a:t>
            </a:r>
            <a:r>
              <a:rPr lang="en-US" dirty="0" err="1"/>
              <a:t>secundario</a:t>
            </a:r>
            <a:r>
              <a:rPr lang="en-US" dirty="0"/>
              <a:t> </a:t>
            </a:r>
            <a:r>
              <a:rPr lang="en-US" dirty="0" err="1"/>
              <a:t>sobre</a:t>
            </a:r>
            <a:r>
              <a:rPr lang="en-US" dirty="0"/>
              <a:t> el cap</a:t>
            </a:r>
            <a:r>
              <a:rPr lang="es-ES" dirty="0" err="1"/>
              <a:t>ítulo</a:t>
            </a:r>
            <a:r>
              <a:rPr lang="es-ES" dirty="0"/>
              <a:t>, 14 puntos</a:t>
            </a:r>
          </a:p>
          <a:p>
            <a:pPr lvl="1"/>
            <a:endParaRPr lang="es-ES" dirty="0"/>
          </a:p>
          <a:p>
            <a:pPr lvl="0"/>
            <a:r>
              <a:rPr lang="en-US" dirty="0"/>
              <a:t>02. T</a:t>
            </a:r>
            <a:r>
              <a:rPr lang="es-ES" dirty="0" err="1"/>
              <a:t>ítulo</a:t>
            </a:r>
            <a:r>
              <a:rPr lang="es-ES" dirty="0"/>
              <a:t> capítulo, a 20 puntos</a:t>
            </a:r>
            <a:endParaRPr lang="en-US" dirty="0"/>
          </a:p>
          <a:p>
            <a:pPr lvl="1"/>
            <a:r>
              <a:rPr lang="en-US" dirty="0" err="1"/>
              <a:t>Texto</a:t>
            </a:r>
            <a:r>
              <a:rPr lang="en-US" dirty="0"/>
              <a:t> </a:t>
            </a:r>
            <a:r>
              <a:rPr lang="en-US" dirty="0" err="1"/>
              <a:t>secundario</a:t>
            </a:r>
            <a:r>
              <a:rPr lang="en-US" dirty="0"/>
              <a:t> </a:t>
            </a:r>
            <a:r>
              <a:rPr lang="en-US" dirty="0" err="1"/>
              <a:t>sobre</a:t>
            </a:r>
            <a:r>
              <a:rPr lang="en-US" dirty="0"/>
              <a:t> el cap</a:t>
            </a:r>
            <a:r>
              <a:rPr lang="es-ES" dirty="0" err="1"/>
              <a:t>ítulo</a:t>
            </a:r>
            <a:r>
              <a:rPr lang="es-ES" dirty="0"/>
              <a:t>, 14 puntos</a:t>
            </a:r>
            <a:endParaRPr lang="en-US" dirty="0"/>
          </a:p>
          <a:p>
            <a:pPr marL="457200" marR="0" lvl="1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 err="1"/>
              <a:t>Texto</a:t>
            </a:r>
            <a:r>
              <a:rPr lang="en-US" dirty="0"/>
              <a:t> </a:t>
            </a:r>
            <a:r>
              <a:rPr lang="en-US" dirty="0" err="1"/>
              <a:t>secundario</a:t>
            </a:r>
            <a:r>
              <a:rPr lang="en-US" dirty="0"/>
              <a:t> </a:t>
            </a:r>
            <a:r>
              <a:rPr lang="en-US" dirty="0" err="1"/>
              <a:t>sobre</a:t>
            </a:r>
            <a:r>
              <a:rPr lang="en-US" dirty="0"/>
              <a:t> el cap</a:t>
            </a:r>
            <a:r>
              <a:rPr lang="es-ES" dirty="0" err="1"/>
              <a:t>ítulo</a:t>
            </a:r>
            <a:r>
              <a:rPr lang="es-ES" dirty="0"/>
              <a:t>, 14 puntos</a:t>
            </a:r>
          </a:p>
          <a:p>
            <a:pPr lvl="1"/>
            <a:endParaRPr lang="en-US" dirty="0"/>
          </a:p>
          <a:p>
            <a:pPr lvl="0"/>
            <a:r>
              <a:rPr lang="en-US" dirty="0"/>
              <a:t>03. T</a:t>
            </a:r>
            <a:r>
              <a:rPr lang="es-ES" dirty="0" err="1"/>
              <a:t>ítulo</a:t>
            </a:r>
            <a:r>
              <a:rPr lang="es-ES" dirty="0"/>
              <a:t> capítulo, a 20 puntos</a:t>
            </a:r>
            <a:endParaRPr lang="en-US" dirty="0"/>
          </a:p>
          <a:p>
            <a:pPr lvl="1"/>
            <a:r>
              <a:rPr lang="en-US" dirty="0" err="1"/>
              <a:t>Texto</a:t>
            </a:r>
            <a:r>
              <a:rPr lang="en-US" dirty="0"/>
              <a:t> </a:t>
            </a:r>
            <a:r>
              <a:rPr lang="en-US" dirty="0" err="1"/>
              <a:t>secundario</a:t>
            </a:r>
            <a:r>
              <a:rPr lang="en-US" dirty="0"/>
              <a:t> </a:t>
            </a:r>
            <a:r>
              <a:rPr lang="en-US" dirty="0" err="1"/>
              <a:t>sobre</a:t>
            </a:r>
            <a:r>
              <a:rPr lang="en-US" dirty="0"/>
              <a:t> el cap</a:t>
            </a:r>
            <a:r>
              <a:rPr lang="es-ES" dirty="0" err="1"/>
              <a:t>ítulo</a:t>
            </a:r>
            <a:r>
              <a:rPr lang="es-ES" dirty="0"/>
              <a:t>, 14 puntos</a:t>
            </a:r>
            <a:endParaRPr lang="en-US" dirty="0"/>
          </a:p>
          <a:p>
            <a:pPr marL="457200" marR="0" lvl="1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 err="1"/>
              <a:t>Texto</a:t>
            </a:r>
            <a:r>
              <a:rPr lang="en-US" dirty="0"/>
              <a:t> </a:t>
            </a:r>
            <a:r>
              <a:rPr lang="en-US" dirty="0" err="1"/>
              <a:t>secundario</a:t>
            </a:r>
            <a:r>
              <a:rPr lang="en-US" dirty="0"/>
              <a:t> </a:t>
            </a:r>
            <a:r>
              <a:rPr lang="en-US" dirty="0" err="1"/>
              <a:t>sobre</a:t>
            </a:r>
            <a:r>
              <a:rPr lang="en-US" dirty="0"/>
              <a:t> el cap</a:t>
            </a:r>
            <a:r>
              <a:rPr lang="es-ES" dirty="0" err="1"/>
              <a:t>ítulo</a:t>
            </a:r>
            <a:r>
              <a:rPr lang="es-ES" dirty="0"/>
              <a:t>, 14 puntos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50490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arador az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Elipse"/>
          <p:cNvSpPr/>
          <p:nvPr userDrawn="1"/>
        </p:nvSpPr>
        <p:spPr>
          <a:xfrm rot="16200000">
            <a:off x="3671888" y="2246313"/>
            <a:ext cx="649287" cy="649287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 eaLnBrk="1" hangingPunct="1">
              <a:defRPr/>
            </a:pPr>
            <a:endParaRPr lang="es-ES" dirty="0"/>
          </a:p>
        </p:txBody>
      </p:sp>
      <p:grpSp>
        <p:nvGrpSpPr>
          <p:cNvPr id="3" name="66 Grupo"/>
          <p:cNvGrpSpPr>
            <a:grpSpLocks/>
          </p:cNvGrpSpPr>
          <p:nvPr userDrawn="1"/>
        </p:nvGrpSpPr>
        <p:grpSpPr bwMode="auto">
          <a:xfrm rot="-5400000">
            <a:off x="3817938" y="2463800"/>
            <a:ext cx="431800" cy="215900"/>
            <a:chOff x="971600" y="4149080"/>
            <a:chExt cx="1440160" cy="720080"/>
          </a:xfrm>
        </p:grpSpPr>
        <p:sp>
          <p:nvSpPr>
            <p:cNvPr id="4" name="24 Triángulo isósceles"/>
            <p:cNvSpPr/>
            <p:nvPr/>
          </p:nvSpPr>
          <p:spPr>
            <a:xfrm rot="10800000" flipV="1">
              <a:off x="971600" y="4122605"/>
              <a:ext cx="720080" cy="720080"/>
            </a:xfrm>
            <a:custGeom>
              <a:avLst/>
              <a:gdLst>
                <a:gd name="connsiteX0" fmla="*/ 0 w 540059"/>
                <a:gd name="connsiteY0" fmla="*/ 288032 h 288032"/>
                <a:gd name="connsiteX1" fmla="*/ 270030 w 540059"/>
                <a:gd name="connsiteY1" fmla="*/ 0 h 288032"/>
                <a:gd name="connsiteX2" fmla="*/ 540059 w 540059"/>
                <a:gd name="connsiteY2" fmla="*/ 288032 h 288032"/>
                <a:gd name="connsiteX3" fmla="*/ 0 w 540059"/>
                <a:gd name="connsiteY3" fmla="*/ 288032 h 288032"/>
                <a:gd name="connsiteX0" fmla="*/ 0 w 270030"/>
                <a:gd name="connsiteY0" fmla="*/ 288032 h 288032"/>
                <a:gd name="connsiteX1" fmla="*/ 270030 w 270030"/>
                <a:gd name="connsiteY1" fmla="*/ 0 h 288032"/>
                <a:gd name="connsiteX2" fmla="*/ 0 w 270030"/>
                <a:gd name="connsiteY2" fmla="*/ 288032 h 288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0030" h="288032">
                  <a:moveTo>
                    <a:pt x="0" y="288032"/>
                  </a:moveTo>
                  <a:lnTo>
                    <a:pt x="270030" y="0"/>
                  </a:lnTo>
                  <a:lnTo>
                    <a:pt x="0" y="288032"/>
                  </a:lnTo>
                  <a:close/>
                </a:path>
              </a:pathLst>
            </a:custGeom>
            <a:ln w="571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s-ES"/>
            </a:p>
          </p:txBody>
        </p:sp>
        <p:sp>
          <p:nvSpPr>
            <p:cNvPr id="5" name="24 Triángulo isósceles"/>
            <p:cNvSpPr/>
            <p:nvPr/>
          </p:nvSpPr>
          <p:spPr>
            <a:xfrm rot="10800000">
              <a:off x="1718152" y="4149080"/>
              <a:ext cx="720080" cy="720080"/>
            </a:xfrm>
            <a:custGeom>
              <a:avLst/>
              <a:gdLst>
                <a:gd name="connsiteX0" fmla="*/ 0 w 540059"/>
                <a:gd name="connsiteY0" fmla="*/ 288032 h 288032"/>
                <a:gd name="connsiteX1" fmla="*/ 270030 w 540059"/>
                <a:gd name="connsiteY1" fmla="*/ 0 h 288032"/>
                <a:gd name="connsiteX2" fmla="*/ 540059 w 540059"/>
                <a:gd name="connsiteY2" fmla="*/ 288032 h 288032"/>
                <a:gd name="connsiteX3" fmla="*/ 0 w 540059"/>
                <a:gd name="connsiteY3" fmla="*/ 288032 h 288032"/>
                <a:gd name="connsiteX0" fmla="*/ 0 w 270030"/>
                <a:gd name="connsiteY0" fmla="*/ 288032 h 288032"/>
                <a:gd name="connsiteX1" fmla="*/ 270030 w 270030"/>
                <a:gd name="connsiteY1" fmla="*/ 0 h 288032"/>
                <a:gd name="connsiteX2" fmla="*/ 0 w 270030"/>
                <a:gd name="connsiteY2" fmla="*/ 288032 h 288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0030" h="288032">
                  <a:moveTo>
                    <a:pt x="0" y="288032"/>
                  </a:moveTo>
                  <a:lnTo>
                    <a:pt x="270030" y="0"/>
                  </a:lnTo>
                  <a:lnTo>
                    <a:pt x="0" y="288032"/>
                  </a:lnTo>
                  <a:close/>
                </a:path>
              </a:pathLst>
            </a:custGeom>
            <a:ln w="571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s-ES"/>
            </a:p>
          </p:txBody>
        </p:sp>
      </p:grpSp>
      <p:sp>
        <p:nvSpPr>
          <p:cNvPr id="13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1368427" y="1525587"/>
            <a:ext cx="2378075" cy="1982787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3000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pPr lvl="0"/>
            <a:r>
              <a:rPr lang="en-US" dirty="0"/>
              <a:t>03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329113" y="1832768"/>
            <a:ext cx="3203575" cy="147637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T</a:t>
            </a:r>
            <a:r>
              <a:rPr lang="es-ES" dirty="0" err="1"/>
              <a:t>ítulo</a:t>
            </a:r>
            <a:r>
              <a:rPr lang="es-ES" dirty="0"/>
              <a:t> del capítulo, Máximo </a:t>
            </a:r>
            <a:r>
              <a:rPr lang="es-ES"/>
              <a:t>3 líneas, Texto </a:t>
            </a:r>
            <a:r>
              <a:rPr lang="es-ES" dirty="0"/>
              <a:t>a 30 puntos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08901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arador fux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Elipse"/>
          <p:cNvSpPr/>
          <p:nvPr userDrawn="1"/>
        </p:nvSpPr>
        <p:spPr>
          <a:xfrm rot="16200000">
            <a:off x="3671888" y="2246313"/>
            <a:ext cx="649287" cy="64928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 eaLnBrk="1" hangingPunct="1">
              <a:defRPr/>
            </a:pPr>
            <a:endParaRPr lang="es-ES" dirty="0"/>
          </a:p>
        </p:txBody>
      </p:sp>
      <p:grpSp>
        <p:nvGrpSpPr>
          <p:cNvPr id="3" name="66 Grupo"/>
          <p:cNvGrpSpPr>
            <a:grpSpLocks/>
          </p:cNvGrpSpPr>
          <p:nvPr userDrawn="1"/>
        </p:nvGrpSpPr>
        <p:grpSpPr bwMode="auto">
          <a:xfrm rot="-5400000">
            <a:off x="3817938" y="2463800"/>
            <a:ext cx="431800" cy="215900"/>
            <a:chOff x="971600" y="4149080"/>
            <a:chExt cx="1440160" cy="720080"/>
          </a:xfrm>
        </p:grpSpPr>
        <p:sp>
          <p:nvSpPr>
            <p:cNvPr id="4" name="24 Triángulo isósceles"/>
            <p:cNvSpPr/>
            <p:nvPr/>
          </p:nvSpPr>
          <p:spPr>
            <a:xfrm rot="10800000" flipV="1">
              <a:off x="971600" y="4122605"/>
              <a:ext cx="720080" cy="720080"/>
            </a:xfrm>
            <a:custGeom>
              <a:avLst/>
              <a:gdLst>
                <a:gd name="connsiteX0" fmla="*/ 0 w 540059"/>
                <a:gd name="connsiteY0" fmla="*/ 288032 h 288032"/>
                <a:gd name="connsiteX1" fmla="*/ 270030 w 540059"/>
                <a:gd name="connsiteY1" fmla="*/ 0 h 288032"/>
                <a:gd name="connsiteX2" fmla="*/ 540059 w 540059"/>
                <a:gd name="connsiteY2" fmla="*/ 288032 h 288032"/>
                <a:gd name="connsiteX3" fmla="*/ 0 w 540059"/>
                <a:gd name="connsiteY3" fmla="*/ 288032 h 288032"/>
                <a:gd name="connsiteX0" fmla="*/ 0 w 270030"/>
                <a:gd name="connsiteY0" fmla="*/ 288032 h 288032"/>
                <a:gd name="connsiteX1" fmla="*/ 270030 w 270030"/>
                <a:gd name="connsiteY1" fmla="*/ 0 h 288032"/>
                <a:gd name="connsiteX2" fmla="*/ 0 w 270030"/>
                <a:gd name="connsiteY2" fmla="*/ 288032 h 288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0030" h="288032">
                  <a:moveTo>
                    <a:pt x="0" y="288032"/>
                  </a:moveTo>
                  <a:lnTo>
                    <a:pt x="270030" y="0"/>
                  </a:lnTo>
                  <a:lnTo>
                    <a:pt x="0" y="288032"/>
                  </a:lnTo>
                  <a:close/>
                </a:path>
              </a:pathLst>
            </a:custGeom>
            <a:ln w="571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s-ES"/>
            </a:p>
          </p:txBody>
        </p:sp>
        <p:sp>
          <p:nvSpPr>
            <p:cNvPr id="5" name="24 Triángulo isósceles"/>
            <p:cNvSpPr/>
            <p:nvPr/>
          </p:nvSpPr>
          <p:spPr>
            <a:xfrm rot="10800000">
              <a:off x="1718152" y="4149080"/>
              <a:ext cx="720080" cy="720080"/>
            </a:xfrm>
            <a:custGeom>
              <a:avLst/>
              <a:gdLst>
                <a:gd name="connsiteX0" fmla="*/ 0 w 540059"/>
                <a:gd name="connsiteY0" fmla="*/ 288032 h 288032"/>
                <a:gd name="connsiteX1" fmla="*/ 270030 w 540059"/>
                <a:gd name="connsiteY1" fmla="*/ 0 h 288032"/>
                <a:gd name="connsiteX2" fmla="*/ 540059 w 540059"/>
                <a:gd name="connsiteY2" fmla="*/ 288032 h 288032"/>
                <a:gd name="connsiteX3" fmla="*/ 0 w 540059"/>
                <a:gd name="connsiteY3" fmla="*/ 288032 h 288032"/>
                <a:gd name="connsiteX0" fmla="*/ 0 w 270030"/>
                <a:gd name="connsiteY0" fmla="*/ 288032 h 288032"/>
                <a:gd name="connsiteX1" fmla="*/ 270030 w 270030"/>
                <a:gd name="connsiteY1" fmla="*/ 0 h 288032"/>
                <a:gd name="connsiteX2" fmla="*/ 0 w 270030"/>
                <a:gd name="connsiteY2" fmla="*/ 288032 h 288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0030" h="288032">
                  <a:moveTo>
                    <a:pt x="0" y="288032"/>
                  </a:moveTo>
                  <a:lnTo>
                    <a:pt x="270030" y="0"/>
                  </a:lnTo>
                  <a:lnTo>
                    <a:pt x="0" y="288032"/>
                  </a:lnTo>
                  <a:close/>
                </a:path>
              </a:pathLst>
            </a:custGeom>
            <a:ln w="571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s-ES"/>
            </a:p>
          </p:txBody>
        </p:sp>
      </p:grpSp>
      <p:sp>
        <p:nvSpPr>
          <p:cNvPr id="11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1368427" y="1525587"/>
            <a:ext cx="2378075" cy="1982787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3000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pPr lvl="0"/>
            <a:r>
              <a:rPr lang="en-US" dirty="0"/>
              <a:t>04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329113" y="1832768"/>
            <a:ext cx="3203575" cy="147637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T</a:t>
            </a:r>
            <a:r>
              <a:rPr lang="es-ES" dirty="0" err="1"/>
              <a:t>ítulo</a:t>
            </a:r>
            <a:r>
              <a:rPr lang="es-ES" dirty="0"/>
              <a:t> del capítulo, Máximo </a:t>
            </a:r>
            <a:r>
              <a:rPr lang="es-ES"/>
              <a:t>3 líneas, Texto </a:t>
            </a:r>
            <a:r>
              <a:rPr lang="es-ES" dirty="0"/>
              <a:t>a 30 puntos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97926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arador amaril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Elipse"/>
          <p:cNvSpPr/>
          <p:nvPr userDrawn="1"/>
        </p:nvSpPr>
        <p:spPr>
          <a:xfrm rot="16200000">
            <a:off x="3671888" y="2246313"/>
            <a:ext cx="649287" cy="64928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 eaLnBrk="1" hangingPunct="1">
              <a:defRPr/>
            </a:pPr>
            <a:endParaRPr lang="es-ES" dirty="0"/>
          </a:p>
        </p:txBody>
      </p:sp>
      <p:grpSp>
        <p:nvGrpSpPr>
          <p:cNvPr id="3" name="66 Grupo"/>
          <p:cNvGrpSpPr>
            <a:grpSpLocks/>
          </p:cNvGrpSpPr>
          <p:nvPr userDrawn="1"/>
        </p:nvGrpSpPr>
        <p:grpSpPr bwMode="auto">
          <a:xfrm rot="-5400000">
            <a:off x="3817938" y="2463800"/>
            <a:ext cx="431800" cy="215900"/>
            <a:chOff x="971600" y="4149080"/>
            <a:chExt cx="1440160" cy="720080"/>
          </a:xfrm>
        </p:grpSpPr>
        <p:sp>
          <p:nvSpPr>
            <p:cNvPr id="4" name="24 Triángulo isósceles"/>
            <p:cNvSpPr/>
            <p:nvPr/>
          </p:nvSpPr>
          <p:spPr>
            <a:xfrm rot="10800000" flipV="1">
              <a:off x="971600" y="4122605"/>
              <a:ext cx="720080" cy="720080"/>
            </a:xfrm>
            <a:custGeom>
              <a:avLst/>
              <a:gdLst>
                <a:gd name="connsiteX0" fmla="*/ 0 w 540059"/>
                <a:gd name="connsiteY0" fmla="*/ 288032 h 288032"/>
                <a:gd name="connsiteX1" fmla="*/ 270030 w 540059"/>
                <a:gd name="connsiteY1" fmla="*/ 0 h 288032"/>
                <a:gd name="connsiteX2" fmla="*/ 540059 w 540059"/>
                <a:gd name="connsiteY2" fmla="*/ 288032 h 288032"/>
                <a:gd name="connsiteX3" fmla="*/ 0 w 540059"/>
                <a:gd name="connsiteY3" fmla="*/ 288032 h 288032"/>
                <a:gd name="connsiteX0" fmla="*/ 0 w 270030"/>
                <a:gd name="connsiteY0" fmla="*/ 288032 h 288032"/>
                <a:gd name="connsiteX1" fmla="*/ 270030 w 270030"/>
                <a:gd name="connsiteY1" fmla="*/ 0 h 288032"/>
                <a:gd name="connsiteX2" fmla="*/ 0 w 270030"/>
                <a:gd name="connsiteY2" fmla="*/ 288032 h 288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0030" h="288032">
                  <a:moveTo>
                    <a:pt x="0" y="288032"/>
                  </a:moveTo>
                  <a:lnTo>
                    <a:pt x="270030" y="0"/>
                  </a:lnTo>
                  <a:lnTo>
                    <a:pt x="0" y="288032"/>
                  </a:lnTo>
                  <a:close/>
                </a:path>
              </a:pathLst>
            </a:custGeom>
            <a:ln w="57150">
              <a:solidFill>
                <a:schemeClr val="tx2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s-ES"/>
            </a:p>
          </p:txBody>
        </p:sp>
        <p:sp>
          <p:nvSpPr>
            <p:cNvPr id="5" name="24 Triángulo isósceles"/>
            <p:cNvSpPr/>
            <p:nvPr/>
          </p:nvSpPr>
          <p:spPr>
            <a:xfrm rot="10800000">
              <a:off x="1718152" y="4149080"/>
              <a:ext cx="720080" cy="720080"/>
            </a:xfrm>
            <a:custGeom>
              <a:avLst/>
              <a:gdLst>
                <a:gd name="connsiteX0" fmla="*/ 0 w 540059"/>
                <a:gd name="connsiteY0" fmla="*/ 288032 h 288032"/>
                <a:gd name="connsiteX1" fmla="*/ 270030 w 540059"/>
                <a:gd name="connsiteY1" fmla="*/ 0 h 288032"/>
                <a:gd name="connsiteX2" fmla="*/ 540059 w 540059"/>
                <a:gd name="connsiteY2" fmla="*/ 288032 h 288032"/>
                <a:gd name="connsiteX3" fmla="*/ 0 w 540059"/>
                <a:gd name="connsiteY3" fmla="*/ 288032 h 288032"/>
                <a:gd name="connsiteX0" fmla="*/ 0 w 270030"/>
                <a:gd name="connsiteY0" fmla="*/ 288032 h 288032"/>
                <a:gd name="connsiteX1" fmla="*/ 270030 w 270030"/>
                <a:gd name="connsiteY1" fmla="*/ 0 h 288032"/>
                <a:gd name="connsiteX2" fmla="*/ 0 w 270030"/>
                <a:gd name="connsiteY2" fmla="*/ 288032 h 288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0030" h="288032">
                  <a:moveTo>
                    <a:pt x="0" y="288032"/>
                  </a:moveTo>
                  <a:lnTo>
                    <a:pt x="270030" y="0"/>
                  </a:lnTo>
                  <a:lnTo>
                    <a:pt x="0" y="288032"/>
                  </a:lnTo>
                  <a:close/>
                </a:path>
              </a:pathLst>
            </a:custGeom>
            <a:ln w="57150">
              <a:solidFill>
                <a:schemeClr val="tx2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s-ES"/>
            </a:p>
          </p:txBody>
        </p:sp>
      </p:grpSp>
      <p:sp>
        <p:nvSpPr>
          <p:cNvPr id="9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1368427" y="1525587"/>
            <a:ext cx="2378075" cy="1982787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3000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pPr lvl="0"/>
            <a:r>
              <a:rPr lang="en-US" dirty="0"/>
              <a:t>05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329113" y="1832768"/>
            <a:ext cx="3203575" cy="147637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T</a:t>
            </a:r>
            <a:r>
              <a:rPr lang="es-ES" dirty="0" err="1"/>
              <a:t>ítulo</a:t>
            </a:r>
            <a:r>
              <a:rPr lang="es-ES" dirty="0"/>
              <a:t> del capítulo, Máximo </a:t>
            </a:r>
            <a:r>
              <a:rPr lang="es-ES"/>
              <a:t>3 líneas, Texto </a:t>
            </a:r>
            <a:r>
              <a:rPr lang="es-ES" dirty="0"/>
              <a:t>a 30 puntos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38867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erre Telefónic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21 CuadroTexto">
            <a:hlinkClick r:id="rId2"/>
          </p:cNvPr>
          <p:cNvSpPr txBox="1">
            <a:spLocks noChangeArrowheads="1"/>
          </p:cNvSpPr>
          <p:nvPr userDrawn="1"/>
        </p:nvSpPr>
        <p:spPr bwMode="auto">
          <a:xfrm>
            <a:off x="3037916" y="1696933"/>
            <a:ext cx="3068169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 eaLnBrk="1" hangingPunct="1">
              <a:defRPr/>
            </a:pPr>
            <a:r>
              <a:rPr lang="es-ES" sz="1500" kern="0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¡Síguenos en nuestras</a:t>
            </a:r>
            <a:r>
              <a:rPr lang="es-ES" sz="1500" kern="0" baseline="0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redes sociales y entérate de todo!</a:t>
            </a:r>
            <a:endParaRPr lang="es-ES" sz="1500" kern="0" dirty="0">
              <a:solidFill>
                <a:schemeClr val="accent6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" name="CuadroTexto 20"/>
          <p:cNvSpPr txBox="1"/>
          <p:nvPr userDrawn="1"/>
        </p:nvSpPr>
        <p:spPr>
          <a:xfrm>
            <a:off x="323528" y="3721532"/>
            <a:ext cx="849694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2016 © Telefónica Digital España, S.L.U. Todos los derechos reservados.</a:t>
            </a:r>
            <a:endParaRPr lang="es-ES_tradnl" sz="700" kern="1200" dirty="0">
              <a:solidFill>
                <a:schemeClr val="bg1">
                  <a:lumMod val="65000"/>
                </a:schemeClr>
              </a:solidFill>
              <a:effectLst/>
              <a:latin typeface="Calibri" charset="0"/>
              <a:ea typeface="Calibri" charset="0"/>
              <a:cs typeface="Calibri" charset="0"/>
              <a:sym typeface="Gill Sans" charset="0"/>
            </a:endParaRPr>
          </a:p>
          <a:p>
            <a:pPr algn="just"/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La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información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contenida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 en el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presente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documento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es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propiedad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 de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Telefónica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 Digital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España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, S.L.U. (“TDE”) y/o de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cualquier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otra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entidad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dentro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 del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Grupo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Telefónica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 o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sus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licenciantes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. TDE y/o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cualquier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compañía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 del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Grupo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Telefónica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 o los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licenciantes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 de TDE se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reservan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todos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 los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derechos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 de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propiedad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 industrial e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intelectual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 (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incluida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cualquier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patente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 o copyright)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que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 se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deriven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 o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recaigan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sobre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este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documento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,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incluidos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 los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derechos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 de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diseño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,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producción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,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reproducción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,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uso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 y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venta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 del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mismo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, salvo en el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supuesto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 de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que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dichos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derechos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sean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expresamente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conferidos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 a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terceros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por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escrito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. La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información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contenida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 en el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presente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documento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podrá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ser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objeto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 de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modificación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 en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cualquier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momento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 sin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necesidad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 de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previo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 aviso.</a:t>
            </a:r>
            <a:endParaRPr lang="es-ES_tradnl" sz="700" kern="1200" dirty="0">
              <a:solidFill>
                <a:schemeClr val="bg1">
                  <a:lumMod val="65000"/>
                </a:schemeClr>
              </a:solidFill>
              <a:effectLst/>
              <a:latin typeface="Calibri" charset="0"/>
              <a:ea typeface="Calibri" charset="0"/>
              <a:cs typeface="Calibri" charset="0"/>
              <a:sym typeface="Gill Sans" charset="0"/>
            </a:endParaRPr>
          </a:p>
          <a:p>
            <a:pPr algn="just"/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La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información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contenida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 en el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presente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documento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 no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podrá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ser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ni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parcial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ni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totalmente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copiada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,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distribuida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,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adaptada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 o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reproducida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 en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ningún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soporte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 sin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que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medie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 el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previo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consentimiento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por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escrito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por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 parte de TDE.</a:t>
            </a:r>
            <a:endParaRPr lang="es-ES_tradnl" sz="700" kern="1200" dirty="0">
              <a:solidFill>
                <a:schemeClr val="bg1">
                  <a:lumMod val="65000"/>
                </a:schemeClr>
              </a:solidFill>
              <a:effectLst/>
              <a:latin typeface="Calibri" charset="0"/>
              <a:ea typeface="Calibri" charset="0"/>
              <a:cs typeface="Calibri" charset="0"/>
              <a:sym typeface="Gill Sans" charset="0"/>
            </a:endParaRPr>
          </a:p>
          <a:p>
            <a:pPr algn="just"/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El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presente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documento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tiene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como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único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objetivo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servir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 de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soporte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 a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su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 lector en el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uso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 del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producto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 o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servicio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descrito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 en el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mismo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. El lector se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compromete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 y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queda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obligado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 a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usar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 la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información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contenida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 en el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mismo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 para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su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propio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uso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 y no para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ningún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otro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. </a:t>
            </a:r>
            <a:endParaRPr lang="es-ES_tradnl" sz="700" kern="1200" dirty="0">
              <a:solidFill>
                <a:schemeClr val="bg1">
                  <a:lumMod val="65000"/>
                </a:schemeClr>
              </a:solidFill>
              <a:effectLst/>
              <a:latin typeface="Calibri" charset="0"/>
              <a:ea typeface="Calibri" charset="0"/>
              <a:cs typeface="Calibri" charset="0"/>
              <a:sym typeface="Gill Sans" charset="0"/>
            </a:endParaRPr>
          </a:p>
          <a:p>
            <a:pPr algn="just"/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TDE no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será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responsable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 de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ninguna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pérdida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 o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daño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que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 se derive del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uso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 de la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información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contenida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 en el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presente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documento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 o de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cualquier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 error u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omisión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 del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documento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 o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por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 el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uso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incorrecto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 del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servicio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 o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producto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. El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uso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 del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producto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 o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servicio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descrito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 en el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presente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documento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 se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regulará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 de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acuerdo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 con lo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establecido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 en los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términos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 y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condiciones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aceptados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por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 el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usuario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 del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mismo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 para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su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uso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.</a:t>
            </a:r>
            <a:endParaRPr lang="es-ES_tradnl" sz="700" kern="1200" dirty="0">
              <a:solidFill>
                <a:schemeClr val="bg1">
                  <a:lumMod val="65000"/>
                </a:schemeClr>
              </a:solidFill>
              <a:effectLst/>
              <a:latin typeface="Calibri" charset="0"/>
              <a:ea typeface="Calibri" charset="0"/>
              <a:cs typeface="Calibri" charset="0"/>
              <a:sym typeface="Gill Sans" charset="0"/>
            </a:endParaRPr>
          </a:p>
          <a:p>
            <a:pPr algn="just"/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TDE y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sus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marcas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 (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así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como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cualquier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marca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perteneciente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 al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Grupo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Telefónica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) son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marcas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registradas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. TDE y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sus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filiales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 se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reservan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todo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 los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derechos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sobre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las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 </a:t>
            </a:r>
            <a:r>
              <a:rPr lang="en-US" sz="700" kern="1200" dirty="0" err="1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mismas</a:t>
            </a:r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.</a:t>
            </a:r>
            <a:endParaRPr lang="es-ES_tradnl" sz="700" kern="1200" dirty="0">
              <a:solidFill>
                <a:schemeClr val="bg1">
                  <a:lumMod val="65000"/>
                </a:schemeClr>
              </a:solidFill>
              <a:effectLst/>
              <a:latin typeface="Calibri" charset="0"/>
              <a:ea typeface="Calibri" charset="0"/>
              <a:cs typeface="Calibri" charset="0"/>
              <a:sym typeface="Gill Sans" charset="0"/>
            </a:endParaRPr>
          </a:p>
          <a:p>
            <a:pPr algn="just"/>
            <a:r>
              <a:rPr lang="en-US" sz="700" kern="1200" dirty="0">
                <a:solidFill>
                  <a:schemeClr val="bg1">
                    <a:lumMod val="65000"/>
                  </a:schemeClr>
                </a:solidFill>
                <a:effectLst/>
                <a:latin typeface="Calibri" charset="0"/>
                <a:ea typeface="Calibri" charset="0"/>
                <a:cs typeface="Calibri" charset="0"/>
                <a:sym typeface="Gill Sans" charset="0"/>
              </a:rPr>
              <a:t> </a:t>
            </a:r>
            <a:endParaRPr lang="es-ES_tradnl" sz="400" dirty="0">
              <a:solidFill>
                <a:schemeClr val="bg1">
                  <a:lumMod val="6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7" name="21 CuadroTexto">
            <a:hlinkClick r:id="rId2"/>
          </p:cNvPr>
          <p:cNvSpPr txBox="1">
            <a:spLocks noChangeArrowheads="1"/>
          </p:cNvSpPr>
          <p:nvPr userDrawn="1"/>
        </p:nvSpPr>
        <p:spPr bwMode="auto">
          <a:xfrm>
            <a:off x="2943991" y="2824649"/>
            <a:ext cx="3248188" cy="323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 eaLnBrk="1" hangingPunct="1">
              <a:defRPr/>
            </a:pPr>
            <a:r>
              <a:rPr lang="es-ES" sz="1500" kern="0" dirty="0" err="1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www.elevenpaths.com</a:t>
            </a:r>
            <a:endParaRPr lang="es-ES" sz="1500" kern="0" dirty="0">
              <a:solidFill>
                <a:schemeClr val="accent6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8" name="Imagen 17">
            <a:hlinkClick r:id="rId3"/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7851" y="2430764"/>
            <a:ext cx="270000" cy="270000"/>
          </a:xfrm>
          <a:prstGeom prst="rect">
            <a:avLst/>
          </a:prstGeom>
        </p:spPr>
      </p:pic>
      <p:pic>
        <p:nvPicPr>
          <p:cNvPr id="22" name="Imagen 21">
            <a:hlinkClick r:id="rId5"/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6150" y="2430764"/>
            <a:ext cx="270000" cy="270000"/>
          </a:xfrm>
          <a:prstGeom prst="rect">
            <a:avLst/>
          </a:prstGeom>
        </p:spPr>
      </p:pic>
      <p:pic>
        <p:nvPicPr>
          <p:cNvPr id="23" name="Imagen 22">
            <a:hlinkClick r:id="rId7"/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6999" y="2430764"/>
            <a:ext cx="270000" cy="270000"/>
          </a:xfrm>
          <a:prstGeom prst="rect">
            <a:avLst/>
          </a:prstGeom>
        </p:spPr>
      </p:pic>
      <p:pic>
        <p:nvPicPr>
          <p:cNvPr id="24" name="Imagen 23">
            <a:hlinkClick r:id="rId9"/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6432" y="2430764"/>
            <a:ext cx="270000" cy="270000"/>
          </a:xfrm>
          <a:prstGeom prst="rect">
            <a:avLst/>
          </a:prstGeom>
        </p:spPr>
      </p:pic>
      <p:pic>
        <p:nvPicPr>
          <p:cNvPr id="25" name="Imagen 24">
            <a:hlinkClick r:id="rId11"/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6715" y="2430764"/>
            <a:ext cx="270000" cy="270000"/>
          </a:xfrm>
          <a:prstGeom prst="rect">
            <a:avLst/>
          </a:prstGeom>
        </p:spPr>
      </p:pic>
      <p:pic>
        <p:nvPicPr>
          <p:cNvPr id="26" name="Imagen 25">
            <a:hlinkClick r:id="rId13"/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7283" y="2430764"/>
            <a:ext cx="270000" cy="270000"/>
          </a:xfrm>
          <a:prstGeom prst="rect">
            <a:avLst/>
          </a:prstGeom>
        </p:spPr>
      </p:pic>
      <p:pic>
        <p:nvPicPr>
          <p:cNvPr id="27" name="Imagen 26">
            <a:hlinkClick r:id="rId15"/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7567" y="2430764"/>
            <a:ext cx="270000" cy="270000"/>
          </a:xfrm>
          <a:prstGeom prst="rect">
            <a:avLst/>
          </a:prstGeom>
        </p:spPr>
      </p:pic>
      <p:pic>
        <p:nvPicPr>
          <p:cNvPr id="32" name="Imagen 31"/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339502"/>
            <a:ext cx="1453279" cy="216000"/>
          </a:xfrm>
          <a:prstGeom prst="rect">
            <a:avLst/>
          </a:prstGeom>
        </p:spPr>
      </p:pic>
      <p:pic>
        <p:nvPicPr>
          <p:cNvPr id="33" name="Imagen 32"/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178" y="403945"/>
            <a:ext cx="1527294" cy="150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892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1 CuadroTexto">
            <a:hlinkClick r:id="rId2"/>
          </p:cNvPr>
          <p:cNvSpPr txBox="1">
            <a:spLocks noChangeArrowheads="1"/>
          </p:cNvSpPr>
          <p:nvPr userDrawn="1"/>
        </p:nvSpPr>
        <p:spPr bwMode="auto">
          <a:xfrm>
            <a:off x="3037916" y="1696933"/>
            <a:ext cx="3068169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 eaLnBrk="1" hangingPunct="1">
              <a:defRPr/>
            </a:pPr>
            <a:r>
              <a:rPr lang="es-ES" sz="1500" kern="0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¡Síguenos en nuestras</a:t>
            </a:r>
            <a:r>
              <a:rPr lang="es-ES" sz="1500" kern="0" baseline="0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redes sociales y entérate de todo!</a:t>
            </a:r>
            <a:endParaRPr lang="es-ES" sz="1500" kern="0" dirty="0">
              <a:solidFill>
                <a:schemeClr val="accent6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21 CuadroTexto">
            <a:hlinkClick r:id="rId2"/>
          </p:cNvPr>
          <p:cNvSpPr txBox="1">
            <a:spLocks noChangeArrowheads="1"/>
          </p:cNvSpPr>
          <p:nvPr userDrawn="1"/>
        </p:nvSpPr>
        <p:spPr bwMode="auto">
          <a:xfrm>
            <a:off x="2943991" y="2824649"/>
            <a:ext cx="3248188" cy="323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 eaLnBrk="1" hangingPunct="1">
              <a:defRPr/>
            </a:pPr>
            <a:r>
              <a:rPr lang="es-ES" sz="1500" kern="0" dirty="0" err="1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www.elevenpaths.com</a:t>
            </a:r>
            <a:endParaRPr lang="es-ES" sz="1500" kern="0" dirty="0">
              <a:solidFill>
                <a:schemeClr val="accent6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Imagen 17">
            <a:hlinkClick r:id="rId3"/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7851" y="2430764"/>
            <a:ext cx="270000" cy="270000"/>
          </a:xfrm>
          <a:prstGeom prst="rect">
            <a:avLst/>
          </a:prstGeom>
        </p:spPr>
      </p:pic>
      <p:pic>
        <p:nvPicPr>
          <p:cNvPr id="6" name="Imagen 21">
            <a:hlinkClick r:id="rId5"/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6150" y="2430764"/>
            <a:ext cx="270000" cy="270000"/>
          </a:xfrm>
          <a:prstGeom prst="rect">
            <a:avLst/>
          </a:prstGeom>
        </p:spPr>
      </p:pic>
      <p:pic>
        <p:nvPicPr>
          <p:cNvPr id="7" name="Imagen 22">
            <a:hlinkClick r:id="rId7"/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6999" y="2430764"/>
            <a:ext cx="270000" cy="270000"/>
          </a:xfrm>
          <a:prstGeom prst="rect">
            <a:avLst/>
          </a:prstGeom>
        </p:spPr>
      </p:pic>
      <p:pic>
        <p:nvPicPr>
          <p:cNvPr id="8" name="Imagen 23">
            <a:hlinkClick r:id="rId9"/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6432" y="2430764"/>
            <a:ext cx="270000" cy="270000"/>
          </a:xfrm>
          <a:prstGeom prst="rect">
            <a:avLst/>
          </a:prstGeom>
        </p:spPr>
      </p:pic>
      <p:pic>
        <p:nvPicPr>
          <p:cNvPr id="9" name="Imagen 24">
            <a:hlinkClick r:id="rId11"/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6715" y="2430764"/>
            <a:ext cx="270000" cy="270000"/>
          </a:xfrm>
          <a:prstGeom prst="rect">
            <a:avLst/>
          </a:prstGeom>
        </p:spPr>
      </p:pic>
      <p:pic>
        <p:nvPicPr>
          <p:cNvPr id="10" name="Imagen 25">
            <a:hlinkClick r:id="rId13"/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7283" y="2430764"/>
            <a:ext cx="270000" cy="270000"/>
          </a:xfrm>
          <a:prstGeom prst="rect">
            <a:avLst/>
          </a:prstGeom>
        </p:spPr>
      </p:pic>
      <p:pic>
        <p:nvPicPr>
          <p:cNvPr id="11" name="Imagen 26">
            <a:hlinkClick r:id="rId15"/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7567" y="2430764"/>
            <a:ext cx="270000" cy="270000"/>
          </a:xfrm>
          <a:prstGeom prst="rect">
            <a:avLst/>
          </a:prstGeom>
        </p:spPr>
      </p:pic>
      <p:pic>
        <p:nvPicPr>
          <p:cNvPr id="12" name="Imagen 27"/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4672707"/>
            <a:ext cx="1453279" cy="216000"/>
          </a:xfrm>
          <a:prstGeom prst="rect">
            <a:avLst/>
          </a:prstGeom>
        </p:spPr>
      </p:pic>
      <p:pic>
        <p:nvPicPr>
          <p:cNvPr id="13" name="Imagen 28"/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178" y="4737150"/>
            <a:ext cx="1527294" cy="150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3931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 - 4 colum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13 Rectángulo redondeado"/>
          <p:cNvSpPr/>
          <p:nvPr userDrawn="1"/>
        </p:nvSpPr>
        <p:spPr>
          <a:xfrm>
            <a:off x="2947195" y="2735263"/>
            <a:ext cx="1127125" cy="317500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s-ES"/>
          </a:p>
        </p:txBody>
      </p:sp>
      <p:sp>
        <p:nvSpPr>
          <p:cNvPr id="8" name="15 Rectángulo redondeado"/>
          <p:cNvSpPr/>
          <p:nvPr userDrawn="1"/>
        </p:nvSpPr>
        <p:spPr>
          <a:xfrm>
            <a:off x="4896644" y="2735263"/>
            <a:ext cx="1127125" cy="31750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s-ES"/>
          </a:p>
        </p:txBody>
      </p:sp>
      <p:sp>
        <p:nvSpPr>
          <p:cNvPr id="9" name="17 Rectángulo redondeado"/>
          <p:cNvSpPr/>
          <p:nvPr userDrawn="1"/>
        </p:nvSpPr>
        <p:spPr>
          <a:xfrm>
            <a:off x="6761925" y="2725738"/>
            <a:ext cx="1127125" cy="317500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s-ES"/>
          </a:p>
        </p:txBody>
      </p:sp>
      <p:sp>
        <p:nvSpPr>
          <p:cNvPr id="13" name="1 Rectángulo redondeado"/>
          <p:cNvSpPr/>
          <p:nvPr userDrawn="1"/>
        </p:nvSpPr>
        <p:spPr>
          <a:xfrm>
            <a:off x="1018382" y="2725738"/>
            <a:ext cx="1127125" cy="317500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s-ES"/>
          </a:p>
        </p:txBody>
      </p:sp>
      <p:sp>
        <p:nvSpPr>
          <p:cNvPr id="39" name="Text Placeholder 37"/>
          <p:cNvSpPr>
            <a:spLocks noGrp="1"/>
          </p:cNvSpPr>
          <p:nvPr>
            <p:ph type="body" sz="quarter" idx="15"/>
          </p:nvPr>
        </p:nvSpPr>
        <p:spPr>
          <a:xfrm>
            <a:off x="755650" y="3086100"/>
            <a:ext cx="1652588" cy="131921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Font typeface="Arial" charset="0"/>
              <a:buNone/>
              <a:defRPr sz="1200"/>
            </a:lvl1pPr>
            <a:lvl2pPr marL="457200" indent="0">
              <a:buFont typeface="Arial" charset="0"/>
              <a:buNone/>
              <a:defRPr sz="1200"/>
            </a:lvl2pPr>
            <a:lvl3pPr marL="914400" indent="0">
              <a:buFont typeface="Arial" charset="0"/>
              <a:buNone/>
              <a:defRPr sz="1200"/>
            </a:lvl3pPr>
            <a:lvl4pPr marL="1371600" indent="0">
              <a:buFont typeface="Arial" charset="0"/>
              <a:buNone/>
              <a:defRPr sz="1200"/>
            </a:lvl4pPr>
            <a:lvl5pPr marL="1828800" indent="0">
              <a:buFont typeface="Arial" charset="0"/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Text Placeholder 37"/>
          <p:cNvSpPr>
            <a:spLocks noGrp="1"/>
          </p:cNvSpPr>
          <p:nvPr>
            <p:ph type="body" sz="quarter" idx="16"/>
          </p:nvPr>
        </p:nvSpPr>
        <p:spPr>
          <a:xfrm>
            <a:off x="2684463" y="3086100"/>
            <a:ext cx="1652588" cy="131921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Font typeface="Arial" charset="0"/>
              <a:buNone/>
              <a:defRPr sz="1200"/>
            </a:lvl1pPr>
            <a:lvl2pPr marL="457200" indent="0">
              <a:buFont typeface="Arial" charset="0"/>
              <a:buNone/>
              <a:defRPr sz="1200"/>
            </a:lvl2pPr>
            <a:lvl3pPr marL="914400" indent="0">
              <a:buFont typeface="Arial" charset="0"/>
              <a:buNone/>
              <a:defRPr sz="1200"/>
            </a:lvl3pPr>
            <a:lvl4pPr marL="1371600" indent="0">
              <a:buFont typeface="Arial" charset="0"/>
              <a:buNone/>
              <a:defRPr sz="1200"/>
            </a:lvl4pPr>
            <a:lvl5pPr marL="1828800" indent="0">
              <a:buFont typeface="Arial" charset="0"/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3" name="Text Placeholder 37"/>
          <p:cNvSpPr>
            <a:spLocks noGrp="1"/>
          </p:cNvSpPr>
          <p:nvPr>
            <p:ph type="body" sz="quarter" idx="17"/>
          </p:nvPr>
        </p:nvSpPr>
        <p:spPr>
          <a:xfrm>
            <a:off x="4633912" y="3086100"/>
            <a:ext cx="1652588" cy="131921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Font typeface="Arial" charset="0"/>
              <a:buNone/>
              <a:defRPr sz="1200"/>
            </a:lvl1pPr>
            <a:lvl2pPr marL="457200" indent="0">
              <a:buFont typeface="Arial" charset="0"/>
              <a:buNone/>
              <a:defRPr sz="1200"/>
            </a:lvl2pPr>
            <a:lvl3pPr marL="914400" indent="0">
              <a:buFont typeface="Arial" charset="0"/>
              <a:buNone/>
              <a:defRPr sz="1200"/>
            </a:lvl3pPr>
            <a:lvl4pPr marL="1371600" indent="0">
              <a:buFont typeface="Arial" charset="0"/>
              <a:buNone/>
              <a:defRPr sz="1200"/>
            </a:lvl4pPr>
            <a:lvl5pPr marL="1828800" indent="0">
              <a:buFont typeface="Arial" charset="0"/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4" name="Text Placeholder 37"/>
          <p:cNvSpPr>
            <a:spLocks noGrp="1"/>
          </p:cNvSpPr>
          <p:nvPr>
            <p:ph type="body" sz="quarter" idx="18"/>
          </p:nvPr>
        </p:nvSpPr>
        <p:spPr>
          <a:xfrm>
            <a:off x="6499193" y="3086100"/>
            <a:ext cx="1652588" cy="131921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Font typeface="Arial" charset="0"/>
              <a:buNone/>
              <a:defRPr sz="1200"/>
            </a:lvl1pPr>
            <a:lvl2pPr marL="457200" indent="0">
              <a:buFont typeface="Arial" charset="0"/>
              <a:buNone/>
              <a:defRPr sz="1200"/>
            </a:lvl2pPr>
            <a:lvl3pPr marL="914400" indent="0">
              <a:buFont typeface="Arial" charset="0"/>
              <a:buNone/>
              <a:defRPr sz="1200"/>
            </a:lvl3pPr>
            <a:lvl4pPr marL="1371600" indent="0">
              <a:buFont typeface="Arial" charset="0"/>
              <a:buNone/>
              <a:defRPr sz="1200"/>
            </a:lvl4pPr>
            <a:lvl5pPr marL="1828800" indent="0">
              <a:buFont typeface="Arial" charset="0"/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8" name="Text Placeholder 55"/>
          <p:cNvSpPr>
            <a:spLocks noGrp="1"/>
          </p:cNvSpPr>
          <p:nvPr>
            <p:ph type="body" sz="quarter" idx="20" hasCustomPrompt="1"/>
          </p:nvPr>
        </p:nvSpPr>
        <p:spPr>
          <a:xfrm>
            <a:off x="825500" y="2716213"/>
            <a:ext cx="1512888" cy="3270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0">
                <a:solidFill>
                  <a:schemeClr val="bg1"/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GR</a:t>
            </a:r>
            <a:r>
              <a:rPr lang="es-ES" dirty="0"/>
              <a:t>ÁFICA 1</a:t>
            </a:r>
            <a:endParaRPr lang="en-US" dirty="0"/>
          </a:p>
        </p:txBody>
      </p:sp>
      <p:sp>
        <p:nvSpPr>
          <p:cNvPr id="59" name="Text Placeholder 55"/>
          <p:cNvSpPr>
            <a:spLocks noGrp="1"/>
          </p:cNvSpPr>
          <p:nvPr>
            <p:ph type="body" sz="quarter" idx="21" hasCustomPrompt="1"/>
          </p:nvPr>
        </p:nvSpPr>
        <p:spPr>
          <a:xfrm>
            <a:off x="2754313" y="2716213"/>
            <a:ext cx="1512888" cy="3270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0">
                <a:solidFill>
                  <a:schemeClr val="tx2"/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GR</a:t>
            </a:r>
            <a:r>
              <a:rPr lang="es-ES" dirty="0"/>
              <a:t>ÁFICA 1</a:t>
            </a:r>
            <a:endParaRPr lang="en-US" dirty="0"/>
          </a:p>
        </p:txBody>
      </p:sp>
      <p:sp>
        <p:nvSpPr>
          <p:cNvPr id="60" name="Text Placeholder 55"/>
          <p:cNvSpPr>
            <a:spLocks noGrp="1"/>
          </p:cNvSpPr>
          <p:nvPr>
            <p:ph type="body" sz="quarter" idx="22" hasCustomPrompt="1"/>
          </p:nvPr>
        </p:nvSpPr>
        <p:spPr>
          <a:xfrm>
            <a:off x="4703762" y="2716213"/>
            <a:ext cx="1512888" cy="3270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0">
                <a:solidFill>
                  <a:schemeClr val="bg1"/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GR</a:t>
            </a:r>
            <a:r>
              <a:rPr lang="es-ES" dirty="0"/>
              <a:t>ÁFICA 1</a:t>
            </a:r>
            <a:endParaRPr lang="en-US" dirty="0"/>
          </a:p>
        </p:txBody>
      </p:sp>
      <p:sp>
        <p:nvSpPr>
          <p:cNvPr id="75" name="Title 9"/>
          <p:cNvSpPr>
            <a:spLocks noGrp="1"/>
          </p:cNvSpPr>
          <p:nvPr>
            <p:ph type="title" hasCustomPrompt="1"/>
          </p:nvPr>
        </p:nvSpPr>
        <p:spPr>
          <a:xfrm>
            <a:off x="323660" y="267886"/>
            <a:ext cx="7886700" cy="504056"/>
          </a:xfrm>
          <a:prstGeom prst="rect">
            <a:avLst/>
          </a:prstGeom>
        </p:spPr>
        <p:txBody>
          <a:bodyPr/>
          <a:lstStyle>
            <a:lvl1pPr eaLnBrk="1" hangingPunct="1">
              <a:defRPr sz="3200" b="0">
                <a:solidFill>
                  <a:schemeClr val="bg2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pPr eaLnBrk="1" hangingPunct="1"/>
            <a:r>
              <a:rPr lang="es-ES" altLang="es-ES" sz="3200" dirty="0">
                <a:solidFill>
                  <a:schemeClr val="bg2"/>
                </a:solidFill>
                <a:latin typeface="Calibri" charset="0"/>
                <a:ea typeface="MS PGothic" charset="-128"/>
                <a:cs typeface="Calibri" charset="0"/>
              </a:rPr>
              <a:t>01. Escribe aquí el título (32 puntos)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930276" y="804888"/>
            <a:ext cx="4033837" cy="3921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aseline="0">
                <a:solidFill>
                  <a:schemeClr val="bg2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pPr lvl="0"/>
            <a:r>
              <a:rPr lang="en-US" dirty="0"/>
              <a:t>Escribe </a:t>
            </a:r>
            <a:r>
              <a:rPr lang="en-US" dirty="0" err="1"/>
              <a:t>aqu</a:t>
            </a:r>
            <a:r>
              <a:rPr lang="es-ES" dirty="0"/>
              <a:t>í el subtítulo (20 puntos)</a:t>
            </a:r>
            <a:endParaRPr lang="en-US" dirty="0"/>
          </a:p>
        </p:txBody>
      </p:sp>
      <p:sp>
        <p:nvSpPr>
          <p:cNvPr id="17" name="Title 9"/>
          <p:cNvSpPr txBox="1">
            <a:spLocks/>
          </p:cNvSpPr>
          <p:nvPr userDrawn="1"/>
        </p:nvSpPr>
        <p:spPr>
          <a:xfrm>
            <a:off x="323528" y="267495"/>
            <a:ext cx="7886700" cy="50405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kern="1200">
                <a:solidFill>
                  <a:schemeClr val="bg2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s-ES" altLang="es-ES">
                <a:ea typeface="MS PGothic" charset="-128"/>
              </a:rPr>
              <a:t>01. Escribe aquí el título (32 puntos)</a:t>
            </a:r>
            <a:endParaRPr lang="es-ES" altLang="es-ES" dirty="0">
              <a:ea typeface="MS PGothic" charset="-128"/>
            </a:endParaRPr>
          </a:p>
        </p:txBody>
      </p:sp>
      <p:sp>
        <p:nvSpPr>
          <p:cNvPr id="19" name="Text Placeholder 55"/>
          <p:cNvSpPr>
            <a:spLocks noGrp="1"/>
          </p:cNvSpPr>
          <p:nvPr>
            <p:ph type="body" sz="quarter" idx="23" hasCustomPrompt="1"/>
          </p:nvPr>
        </p:nvSpPr>
        <p:spPr>
          <a:xfrm>
            <a:off x="6569043" y="2716213"/>
            <a:ext cx="1512888" cy="3270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0">
                <a:solidFill>
                  <a:schemeClr val="bg1"/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GR</a:t>
            </a:r>
            <a:r>
              <a:rPr lang="es-ES" dirty="0"/>
              <a:t>ÁFICA 1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27" hasCustomPrompt="1"/>
          </p:nvPr>
        </p:nvSpPr>
        <p:spPr>
          <a:xfrm>
            <a:off x="349250" y="1159892"/>
            <a:ext cx="8229600" cy="1342008"/>
          </a:xfrm>
          <a:prstGeom prst="rect">
            <a:avLst/>
          </a:prstGeom>
        </p:spPr>
        <p:txBody>
          <a:bodyPr/>
          <a:lstStyle>
            <a:lvl1pPr marL="0" indent="0" eaLnBrk="1" hangingPunct="1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eaLnBrk="1" hangingPunct="1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, a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metus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 a. Maecenas </a:t>
            </a:r>
            <a:r>
              <a:rPr lang="en-US" dirty="0" err="1"/>
              <a:t>dapibus</a:t>
            </a:r>
            <a:r>
              <a:rPr lang="en-US" dirty="0"/>
              <a:t> </a:t>
            </a:r>
            <a:r>
              <a:rPr lang="en-US" dirty="0" err="1"/>
              <a:t>sodales</a:t>
            </a:r>
            <a:r>
              <a:rPr lang="en-US" dirty="0"/>
              <a:t> dolor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ullamcorper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posuere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purus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facilisi</a:t>
            </a:r>
            <a:r>
              <a:rPr lang="en-US" dirty="0"/>
              <a:t>. </a:t>
            </a:r>
          </a:p>
          <a:p>
            <a:pPr eaLnBrk="1" hangingPunct="1"/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sagittis</a:t>
            </a:r>
            <a:r>
              <a:rPr lang="en-US" dirty="0"/>
              <a:t>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at.Donec</a:t>
            </a:r>
            <a:r>
              <a:rPr lang="en-US" dirty="0"/>
              <a:t> </a:t>
            </a:r>
            <a:r>
              <a:rPr lang="en-US" dirty="0" err="1"/>
              <a:t>sagittis</a:t>
            </a:r>
            <a:r>
              <a:rPr lang="en-US" dirty="0"/>
              <a:t> </a:t>
            </a:r>
            <a:r>
              <a:rPr lang="en-US" dirty="0" err="1"/>
              <a:t>metus</a:t>
            </a:r>
            <a:r>
              <a:rPr lang="en-US" dirty="0"/>
              <a:t> non </a:t>
            </a:r>
            <a:r>
              <a:rPr lang="en-US" dirty="0" err="1"/>
              <a:t>consequat</a:t>
            </a:r>
            <a:r>
              <a:rPr lang="en-US" dirty="0"/>
              <a:t> </a:t>
            </a:r>
            <a:r>
              <a:rPr lang="en-US" dirty="0" err="1"/>
              <a:t>elementum</a:t>
            </a:r>
            <a:r>
              <a:rPr lang="en-US" dirty="0"/>
              <a:t>: </a:t>
            </a:r>
          </a:p>
        </p:txBody>
      </p:sp>
    </p:spTree>
    <p:extLst>
      <p:ext uri="{BB962C8B-B14F-4D97-AF65-F5344CB8AC3E}">
        <p14:creationId xmlns:p14="http://schemas.microsoft.com/office/powerpoint/2010/main" val="712977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 - 2 colum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2"/>
          <p:cNvGrpSpPr>
            <a:grpSpLocks/>
          </p:cNvGrpSpPr>
          <p:nvPr userDrawn="1"/>
        </p:nvGrpSpPr>
        <p:grpSpPr bwMode="auto">
          <a:xfrm>
            <a:off x="639763" y="1443038"/>
            <a:ext cx="3571875" cy="411162"/>
            <a:chOff x="639763" y="1443706"/>
            <a:chExt cx="3571875" cy="410562"/>
          </a:xfrm>
        </p:grpSpPr>
        <p:sp>
          <p:nvSpPr>
            <p:cNvPr id="18" name="13 Rectángulo redondeado"/>
            <p:cNvSpPr/>
            <p:nvPr/>
          </p:nvSpPr>
          <p:spPr bwMode="auto">
            <a:xfrm>
              <a:off x="639763" y="1443706"/>
              <a:ext cx="3571875" cy="274236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s-E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9" name="14 Triángulo isósceles"/>
            <p:cNvSpPr/>
            <p:nvPr/>
          </p:nvSpPr>
          <p:spPr bwMode="auto">
            <a:xfrm rot="10800000">
              <a:off x="2127250" y="1703676"/>
              <a:ext cx="596900" cy="150592"/>
            </a:xfrm>
            <a:prstGeom prst="triangle">
              <a:avLst/>
            </a:prstGeom>
            <a:solidFill>
              <a:schemeClr val="tx1"/>
            </a:solidFill>
            <a:ln w="50800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s-E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20" name="Group 1"/>
          <p:cNvGrpSpPr>
            <a:grpSpLocks/>
          </p:cNvGrpSpPr>
          <p:nvPr userDrawn="1"/>
        </p:nvGrpSpPr>
        <p:grpSpPr bwMode="auto">
          <a:xfrm>
            <a:off x="4932363" y="1450975"/>
            <a:ext cx="3671887" cy="403225"/>
            <a:chOff x="4932363" y="1450646"/>
            <a:chExt cx="3672086" cy="403622"/>
          </a:xfrm>
        </p:grpSpPr>
        <p:sp>
          <p:nvSpPr>
            <p:cNvPr id="21" name="16 Rectángulo redondeado"/>
            <p:cNvSpPr/>
            <p:nvPr/>
          </p:nvSpPr>
          <p:spPr bwMode="auto">
            <a:xfrm>
              <a:off x="4932363" y="1450646"/>
              <a:ext cx="3672086" cy="270141"/>
            </a:xfrm>
            <a:prstGeom prst="roundRect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s-E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2" name="17 Triángulo isósceles"/>
            <p:cNvSpPr/>
            <p:nvPr/>
          </p:nvSpPr>
          <p:spPr bwMode="auto">
            <a:xfrm rot="10800000">
              <a:off x="6461208" y="1706486"/>
              <a:ext cx="614396" cy="147782"/>
            </a:xfrm>
            <a:prstGeom prst="triangle">
              <a:avLst/>
            </a:prstGeom>
            <a:solidFill>
              <a:schemeClr val="bg2"/>
            </a:solidFill>
            <a:ln w="50800" cap="rnd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s-E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23" name="Text Placeholder 6"/>
          <p:cNvSpPr>
            <a:spLocks noGrp="1"/>
          </p:cNvSpPr>
          <p:nvPr>
            <p:ph type="body" sz="quarter" idx="29" hasCustomPrompt="1"/>
          </p:nvPr>
        </p:nvSpPr>
        <p:spPr>
          <a:xfrm>
            <a:off x="695261" y="1980946"/>
            <a:ext cx="3571875" cy="2405062"/>
          </a:xfrm>
          <a:prstGeom prst="rect">
            <a:avLst/>
          </a:prstGeom>
        </p:spPr>
        <p:txBody>
          <a:bodyPr/>
          <a:lstStyle>
            <a:lvl1pPr marL="273600" indent="-273600" eaLnBrk="1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130000"/>
              <a:buFont typeface="Arial" charset="0"/>
              <a:buChar char="•"/>
              <a:defRPr sz="1400">
                <a:latin typeface="Calibri" charset="0"/>
                <a:ea typeface="Calibri" charset="0"/>
                <a:cs typeface="Calibri" charset="0"/>
              </a:defRPr>
            </a:lvl1pPr>
          </a:lstStyle>
          <a:p>
            <a:pPr eaLnBrk="1" hangingPunct="1">
              <a:buClr>
                <a:schemeClr val="tx2"/>
              </a:buClr>
              <a:buSzPct val="130000"/>
              <a:buFont typeface="Arial" charset="0"/>
              <a:buChar char="•"/>
              <a:defRPr/>
            </a:pPr>
            <a:r>
              <a:rPr lang="en-US" altLang="es-ES" sz="1400" dirty="0" err="1">
                <a:solidFill>
                  <a:schemeClr val="tx2"/>
                </a:solidFill>
                <a:latin typeface="Calibri" charset="0"/>
                <a:sym typeface="Arial" charset="0"/>
              </a:rPr>
              <a:t>Lorem</a:t>
            </a:r>
            <a:r>
              <a:rPr lang="en-US" altLang="es-ES" sz="1400" dirty="0">
                <a:solidFill>
                  <a:schemeClr val="tx2"/>
                </a:solidFill>
                <a:latin typeface="Calibri" charset="0"/>
                <a:sym typeface="Arial" charset="0"/>
              </a:rPr>
              <a:t> </a:t>
            </a:r>
            <a:r>
              <a:rPr lang="en-US" altLang="es-ES" sz="1400" dirty="0" err="1">
                <a:solidFill>
                  <a:schemeClr val="tx2"/>
                </a:solidFill>
                <a:latin typeface="Calibri" charset="0"/>
                <a:sym typeface="Arial" charset="0"/>
              </a:rPr>
              <a:t>ipsum</a:t>
            </a:r>
            <a:r>
              <a:rPr lang="en-US" altLang="es-ES" sz="1400" dirty="0">
                <a:solidFill>
                  <a:schemeClr val="tx2"/>
                </a:solidFill>
                <a:latin typeface="Calibri" charset="0"/>
                <a:sym typeface="Arial" charset="0"/>
              </a:rPr>
              <a:t> dolor sit </a:t>
            </a:r>
            <a:r>
              <a:rPr lang="en-US" altLang="es-ES" sz="1400" dirty="0" err="1">
                <a:solidFill>
                  <a:schemeClr val="tx2"/>
                </a:solidFill>
                <a:latin typeface="Calibri" charset="0"/>
                <a:sym typeface="Arial" charset="0"/>
              </a:rPr>
              <a:t>amet</a:t>
            </a:r>
            <a:r>
              <a:rPr lang="en-US" altLang="es-ES" sz="1400" dirty="0">
                <a:solidFill>
                  <a:schemeClr val="tx2"/>
                </a:solidFill>
                <a:latin typeface="Calibri" charset="0"/>
                <a:sym typeface="Arial" charset="0"/>
              </a:rPr>
              <a:t>, </a:t>
            </a:r>
            <a:r>
              <a:rPr lang="en-US" altLang="es-ES" sz="1400" dirty="0" err="1">
                <a:solidFill>
                  <a:schemeClr val="tx2"/>
                </a:solidFill>
                <a:latin typeface="Calibri" charset="0"/>
                <a:sym typeface="Arial" charset="0"/>
              </a:rPr>
              <a:t>consectetur</a:t>
            </a:r>
            <a:r>
              <a:rPr lang="en-US" altLang="es-ES" sz="1400" dirty="0">
                <a:solidFill>
                  <a:schemeClr val="tx2"/>
                </a:solidFill>
                <a:latin typeface="Calibri" charset="0"/>
                <a:sym typeface="Arial" charset="0"/>
              </a:rPr>
              <a:t> </a:t>
            </a:r>
            <a:r>
              <a:rPr lang="en-US" altLang="es-ES" sz="1400" dirty="0" err="1">
                <a:solidFill>
                  <a:schemeClr val="tx2"/>
                </a:solidFill>
                <a:latin typeface="Calibri" charset="0"/>
                <a:sym typeface="Arial" charset="0"/>
              </a:rPr>
              <a:t>adipiscing</a:t>
            </a:r>
            <a:r>
              <a:rPr lang="en-US" altLang="es-ES" sz="1400" dirty="0">
                <a:solidFill>
                  <a:schemeClr val="tx2"/>
                </a:solidFill>
                <a:latin typeface="Calibri" charset="0"/>
                <a:sym typeface="Arial" charset="0"/>
              </a:rPr>
              <a:t> </a:t>
            </a:r>
            <a:r>
              <a:rPr lang="en-US" altLang="es-ES" sz="1400" dirty="0" err="1">
                <a:solidFill>
                  <a:schemeClr val="tx2"/>
                </a:solidFill>
                <a:latin typeface="Calibri" charset="0"/>
                <a:sym typeface="Arial" charset="0"/>
              </a:rPr>
              <a:t>elit</a:t>
            </a:r>
            <a:r>
              <a:rPr lang="en-US" altLang="es-ES" sz="1400" dirty="0">
                <a:solidFill>
                  <a:schemeClr val="tx2"/>
                </a:solidFill>
                <a:latin typeface="Calibri" charset="0"/>
                <a:sym typeface="Arial" charset="0"/>
              </a:rPr>
              <a:t>. </a:t>
            </a:r>
            <a:r>
              <a:rPr lang="en-US" altLang="es-ES" sz="1400" dirty="0" err="1">
                <a:solidFill>
                  <a:schemeClr val="tx2"/>
                </a:solidFill>
                <a:latin typeface="Calibri" charset="0"/>
                <a:sym typeface="Arial" charset="0"/>
              </a:rPr>
              <a:t>Aliquam</a:t>
            </a:r>
            <a:r>
              <a:rPr lang="en-US" altLang="es-ES" sz="1400" dirty="0">
                <a:solidFill>
                  <a:schemeClr val="tx2"/>
                </a:solidFill>
                <a:latin typeface="Calibri" charset="0"/>
                <a:sym typeface="Arial" charset="0"/>
              </a:rPr>
              <a:t> </a:t>
            </a:r>
            <a:r>
              <a:rPr lang="en-US" altLang="es-ES" sz="1400" dirty="0" err="1">
                <a:solidFill>
                  <a:schemeClr val="tx2"/>
                </a:solidFill>
                <a:latin typeface="Calibri" charset="0"/>
                <a:sym typeface="Arial" charset="0"/>
              </a:rPr>
              <a:t>euismod</a:t>
            </a:r>
            <a:r>
              <a:rPr lang="en-US" altLang="es-ES" sz="1400" dirty="0">
                <a:solidFill>
                  <a:schemeClr val="tx2"/>
                </a:solidFill>
                <a:latin typeface="Calibri" charset="0"/>
                <a:sym typeface="Arial" charset="0"/>
              </a:rPr>
              <a:t> </a:t>
            </a:r>
            <a:r>
              <a:rPr lang="en-US" altLang="es-ES" sz="1400" dirty="0" err="1">
                <a:solidFill>
                  <a:schemeClr val="tx2"/>
                </a:solidFill>
                <a:latin typeface="Calibri" charset="0"/>
                <a:sym typeface="Arial" charset="0"/>
              </a:rPr>
              <a:t>cursus</a:t>
            </a:r>
            <a:r>
              <a:rPr lang="en-US" altLang="es-ES" sz="1400" dirty="0">
                <a:solidFill>
                  <a:schemeClr val="tx2"/>
                </a:solidFill>
                <a:latin typeface="Calibri" charset="0"/>
                <a:sym typeface="Arial" charset="0"/>
              </a:rPr>
              <a:t> </a:t>
            </a:r>
            <a:r>
              <a:rPr lang="en-US" altLang="es-ES" sz="1400" dirty="0" err="1">
                <a:solidFill>
                  <a:schemeClr val="tx2"/>
                </a:solidFill>
                <a:latin typeface="Calibri" charset="0"/>
                <a:sym typeface="Arial" charset="0"/>
              </a:rPr>
              <a:t>ipsum</a:t>
            </a:r>
            <a:r>
              <a:rPr lang="en-US" altLang="es-ES" sz="1400" dirty="0">
                <a:solidFill>
                  <a:schemeClr val="tx2"/>
                </a:solidFill>
                <a:latin typeface="Calibri" charset="0"/>
                <a:sym typeface="Arial" charset="0"/>
              </a:rPr>
              <a:t>. </a:t>
            </a:r>
            <a:r>
              <a:rPr lang="en-US" altLang="es-ES" sz="1400" dirty="0" err="1">
                <a:solidFill>
                  <a:schemeClr val="tx2"/>
                </a:solidFill>
                <a:latin typeface="Calibri" charset="0"/>
                <a:sym typeface="Arial" charset="0"/>
              </a:rPr>
              <a:t>Hasellus</a:t>
            </a:r>
            <a:r>
              <a:rPr lang="en-US" altLang="es-ES" sz="1400" dirty="0">
                <a:solidFill>
                  <a:schemeClr val="tx2"/>
                </a:solidFill>
                <a:latin typeface="Calibri" charset="0"/>
                <a:sym typeface="Arial" charset="0"/>
              </a:rPr>
              <a:t> </a:t>
            </a:r>
            <a:r>
              <a:rPr lang="en-US" altLang="es-ES" sz="1400" dirty="0" err="1">
                <a:solidFill>
                  <a:schemeClr val="tx2"/>
                </a:solidFill>
                <a:latin typeface="Calibri" charset="0"/>
                <a:sym typeface="Arial" charset="0"/>
              </a:rPr>
              <a:t>erat</a:t>
            </a:r>
            <a:r>
              <a:rPr lang="en-US" altLang="es-ES" sz="1400" dirty="0">
                <a:solidFill>
                  <a:schemeClr val="tx2"/>
                </a:solidFill>
                <a:latin typeface="Calibri" charset="0"/>
                <a:sym typeface="Arial" charset="0"/>
              </a:rPr>
              <a:t> </a:t>
            </a:r>
            <a:r>
              <a:rPr lang="en-US" altLang="es-ES" sz="1400" dirty="0" err="1">
                <a:solidFill>
                  <a:schemeClr val="tx2"/>
                </a:solidFill>
                <a:latin typeface="Calibri" charset="0"/>
                <a:sym typeface="Arial" charset="0"/>
              </a:rPr>
              <a:t>metus</a:t>
            </a:r>
            <a:r>
              <a:rPr lang="en-US" altLang="es-ES" sz="1400" dirty="0">
                <a:solidFill>
                  <a:schemeClr val="tx2"/>
                </a:solidFill>
                <a:latin typeface="Calibri" charset="0"/>
                <a:sym typeface="Arial" charset="0"/>
              </a:rPr>
              <a:t>, </a:t>
            </a:r>
            <a:r>
              <a:rPr lang="en-US" altLang="es-ES" sz="1400" dirty="0" err="1">
                <a:solidFill>
                  <a:schemeClr val="tx2"/>
                </a:solidFill>
                <a:latin typeface="Calibri" charset="0"/>
                <a:sym typeface="Arial" charset="0"/>
              </a:rPr>
              <a:t>faucibus</a:t>
            </a:r>
            <a:r>
              <a:rPr lang="en-US" altLang="es-ES" sz="1400" dirty="0">
                <a:solidFill>
                  <a:schemeClr val="tx2"/>
                </a:solidFill>
                <a:latin typeface="Calibri" charset="0"/>
                <a:sym typeface="Arial" charset="0"/>
              </a:rPr>
              <a:t> </a:t>
            </a:r>
            <a:r>
              <a:rPr lang="en-US" altLang="es-ES" sz="1400" dirty="0" err="1">
                <a:solidFill>
                  <a:schemeClr val="tx2"/>
                </a:solidFill>
                <a:latin typeface="Calibri" charset="0"/>
                <a:sym typeface="Arial" charset="0"/>
              </a:rPr>
              <a:t>quis</a:t>
            </a:r>
            <a:r>
              <a:rPr lang="en-US" altLang="es-ES" sz="1400" dirty="0">
                <a:solidFill>
                  <a:schemeClr val="tx2"/>
                </a:solidFill>
                <a:latin typeface="Calibri" charset="0"/>
                <a:sym typeface="Arial" charset="0"/>
              </a:rPr>
              <a:t> </a:t>
            </a:r>
            <a:r>
              <a:rPr lang="en-US" altLang="es-ES" sz="1400" dirty="0" err="1">
                <a:solidFill>
                  <a:schemeClr val="tx2"/>
                </a:solidFill>
                <a:latin typeface="Calibri" charset="0"/>
                <a:sym typeface="Arial" charset="0"/>
              </a:rPr>
              <a:t>interdum</a:t>
            </a:r>
            <a:r>
              <a:rPr lang="en-US" altLang="es-ES" sz="1400" dirty="0">
                <a:solidFill>
                  <a:schemeClr val="tx2"/>
                </a:solidFill>
                <a:latin typeface="Calibri" charset="0"/>
                <a:sym typeface="Arial" charset="0"/>
              </a:rPr>
              <a:t> id, </a:t>
            </a:r>
            <a:r>
              <a:rPr lang="en-US" altLang="es-ES" sz="1400" dirty="0" err="1">
                <a:solidFill>
                  <a:schemeClr val="tx2"/>
                </a:solidFill>
                <a:latin typeface="Calibri" charset="0"/>
                <a:sym typeface="Arial" charset="0"/>
              </a:rPr>
              <a:t>viverra</a:t>
            </a:r>
            <a:r>
              <a:rPr lang="en-US" altLang="es-ES" sz="1400" dirty="0">
                <a:solidFill>
                  <a:schemeClr val="tx2"/>
                </a:solidFill>
                <a:latin typeface="Calibri" charset="0"/>
                <a:sym typeface="Arial" charset="0"/>
              </a:rPr>
              <a:t> </a:t>
            </a:r>
            <a:r>
              <a:rPr lang="en-US" altLang="es-ES" sz="1400" dirty="0" err="1">
                <a:solidFill>
                  <a:schemeClr val="tx2"/>
                </a:solidFill>
                <a:latin typeface="Calibri" charset="0"/>
                <a:sym typeface="Arial" charset="0"/>
              </a:rPr>
              <a:t>nec</a:t>
            </a:r>
            <a:r>
              <a:rPr lang="en-US" altLang="es-ES" sz="1400" dirty="0">
                <a:solidFill>
                  <a:schemeClr val="tx2"/>
                </a:solidFill>
                <a:latin typeface="Calibri" charset="0"/>
                <a:sym typeface="Arial" charset="0"/>
              </a:rPr>
              <a:t> </a:t>
            </a:r>
            <a:r>
              <a:rPr lang="en-US" altLang="es-ES" sz="1400" dirty="0" err="1">
                <a:solidFill>
                  <a:schemeClr val="tx2"/>
                </a:solidFill>
                <a:latin typeface="Calibri" charset="0"/>
                <a:sym typeface="Arial" charset="0"/>
              </a:rPr>
              <a:t>enim</a:t>
            </a:r>
            <a:r>
              <a:rPr lang="en-US" altLang="es-ES" sz="1400" dirty="0">
                <a:solidFill>
                  <a:schemeClr val="tx2"/>
                </a:solidFill>
                <a:latin typeface="Calibri" charset="0"/>
                <a:sym typeface="Arial" charset="0"/>
              </a:rPr>
              <a:t>. </a:t>
            </a:r>
            <a:r>
              <a:rPr lang="en-US" altLang="es-ES" sz="1400" dirty="0" err="1">
                <a:solidFill>
                  <a:schemeClr val="tx2"/>
                </a:solidFill>
                <a:latin typeface="Calibri" charset="0"/>
                <a:sym typeface="Arial" charset="0"/>
              </a:rPr>
              <a:t>Nulla</a:t>
            </a:r>
            <a:r>
              <a:rPr lang="en-US" altLang="es-ES" sz="1400" dirty="0">
                <a:solidFill>
                  <a:schemeClr val="tx2"/>
                </a:solidFill>
                <a:latin typeface="Calibri" charset="0"/>
                <a:sym typeface="Arial" charset="0"/>
              </a:rPr>
              <a:t> lacus dui, </a:t>
            </a:r>
            <a:r>
              <a:rPr lang="en-US" altLang="es-ES" sz="1400" dirty="0" err="1">
                <a:solidFill>
                  <a:schemeClr val="tx2"/>
                </a:solidFill>
                <a:latin typeface="Calibri" charset="0"/>
                <a:sym typeface="Arial" charset="0"/>
              </a:rPr>
              <a:t>gravida</a:t>
            </a:r>
            <a:r>
              <a:rPr lang="en-US" altLang="es-ES" sz="1400" dirty="0">
                <a:solidFill>
                  <a:schemeClr val="tx2"/>
                </a:solidFill>
                <a:latin typeface="Calibri" charset="0"/>
                <a:sym typeface="Arial" charset="0"/>
              </a:rPr>
              <a:t> ac </a:t>
            </a:r>
            <a:r>
              <a:rPr lang="en-US" altLang="es-ES" sz="1400" dirty="0" err="1">
                <a:solidFill>
                  <a:schemeClr val="tx2"/>
                </a:solidFill>
                <a:latin typeface="Calibri" charset="0"/>
                <a:sym typeface="Arial" charset="0"/>
              </a:rPr>
              <a:t>ornare</a:t>
            </a:r>
            <a:r>
              <a:rPr lang="en-US" altLang="es-ES" sz="1400" dirty="0">
                <a:solidFill>
                  <a:schemeClr val="tx2"/>
                </a:solidFill>
                <a:latin typeface="Calibri" charset="0"/>
                <a:sym typeface="Arial" charset="0"/>
              </a:rPr>
              <a:t> ac. </a:t>
            </a:r>
          </a:p>
          <a:p>
            <a:pPr eaLnBrk="1" hangingPunct="1">
              <a:buClr>
                <a:schemeClr val="tx2"/>
              </a:buClr>
              <a:buSzPct val="130000"/>
              <a:buFont typeface="Arial" charset="0"/>
              <a:buChar char="•"/>
              <a:defRPr/>
            </a:pPr>
            <a:endParaRPr lang="en-US" altLang="es-ES" sz="1400" dirty="0">
              <a:solidFill>
                <a:schemeClr val="tx2"/>
              </a:solidFill>
              <a:latin typeface="Calibri" charset="0"/>
              <a:sym typeface="Arial" charset="0"/>
            </a:endParaRPr>
          </a:p>
          <a:p>
            <a:pPr eaLnBrk="1" hangingPunct="1">
              <a:buClr>
                <a:schemeClr val="tx2"/>
              </a:buClr>
              <a:buSzPct val="130000"/>
              <a:buFont typeface="Arial" charset="0"/>
              <a:buChar char="•"/>
              <a:defRPr/>
            </a:pPr>
            <a:r>
              <a:rPr lang="en-US" altLang="es-ES" sz="1400" dirty="0" err="1">
                <a:solidFill>
                  <a:schemeClr val="tx2"/>
                </a:solidFill>
                <a:latin typeface="Calibri" charset="0"/>
                <a:sym typeface="Arial" charset="0"/>
              </a:rPr>
              <a:t>Lorem</a:t>
            </a:r>
            <a:r>
              <a:rPr lang="en-US" altLang="es-ES" sz="1400" dirty="0">
                <a:solidFill>
                  <a:schemeClr val="tx2"/>
                </a:solidFill>
                <a:latin typeface="Calibri" charset="0"/>
                <a:sym typeface="Arial" charset="0"/>
              </a:rPr>
              <a:t> </a:t>
            </a:r>
            <a:r>
              <a:rPr lang="en-US" altLang="es-ES" sz="1400" dirty="0" err="1">
                <a:solidFill>
                  <a:schemeClr val="tx2"/>
                </a:solidFill>
                <a:latin typeface="Calibri" charset="0"/>
                <a:sym typeface="Arial" charset="0"/>
              </a:rPr>
              <a:t>ipsum</a:t>
            </a:r>
            <a:r>
              <a:rPr lang="en-US" altLang="es-ES" sz="1400" dirty="0">
                <a:solidFill>
                  <a:schemeClr val="tx2"/>
                </a:solidFill>
                <a:latin typeface="Calibri" charset="0"/>
                <a:sym typeface="Arial" charset="0"/>
              </a:rPr>
              <a:t> dolor sit </a:t>
            </a:r>
            <a:r>
              <a:rPr lang="en-US" altLang="es-ES" sz="1400" dirty="0" err="1">
                <a:solidFill>
                  <a:schemeClr val="tx2"/>
                </a:solidFill>
                <a:latin typeface="Calibri" charset="0"/>
                <a:sym typeface="Arial" charset="0"/>
              </a:rPr>
              <a:t>amet</a:t>
            </a:r>
            <a:r>
              <a:rPr lang="en-US" altLang="es-ES" sz="1400" dirty="0">
                <a:solidFill>
                  <a:schemeClr val="tx2"/>
                </a:solidFill>
                <a:latin typeface="Calibri" charset="0"/>
                <a:sym typeface="Arial" charset="0"/>
              </a:rPr>
              <a:t>, </a:t>
            </a:r>
            <a:r>
              <a:rPr lang="en-US" altLang="es-ES" sz="1400" dirty="0" err="1">
                <a:solidFill>
                  <a:schemeClr val="tx2"/>
                </a:solidFill>
                <a:latin typeface="Calibri" charset="0"/>
                <a:sym typeface="Arial" charset="0"/>
              </a:rPr>
              <a:t>consectetur</a:t>
            </a:r>
            <a:r>
              <a:rPr lang="en-US" altLang="es-ES" sz="1400" dirty="0">
                <a:solidFill>
                  <a:schemeClr val="tx2"/>
                </a:solidFill>
                <a:latin typeface="Calibri" charset="0"/>
                <a:sym typeface="Arial" charset="0"/>
              </a:rPr>
              <a:t> </a:t>
            </a:r>
            <a:r>
              <a:rPr lang="en-US" altLang="es-ES" sz="1400" dirty="0" err="1">
                <a:solidFill>
                  <a:schemeClr val="tx2"/>
                </a:solidFill>
                <a:latin typeface="Calibri" charset="0"/>
                <a:sym typeface="Arial" charset="0"/>
              </a:rPr>
              <a:t>adipiscing</a:t>
            </a:r>
            <a:r>
              <a:rPr lang="en-US" altLang="es-ES" sz="1400" dirty="0">
                <a:solidFill>
                  <a:schemeClr val="tx2"/>
                </a:solidFill>
                <a:latin typeface="Calibri" charset="0"/>
                <a:sym typeface="Arial" charset="0"/>
              </a:rPr>
              <a:t> </a:t>
            </a:r>
            <a:r>
              <a:rPr lang="en-US" altLang="es-ES" sz="1400" dirty="0" err="1">
                <a:solidFill>
                  <a:schemeClr val="tx2"/>
                </a:solidFill>
                <a:latin typeface="Calibri" charset="0"/>
                <a:sym typeface="Arial" charset="0"/>
              </a:rPr>
              <a:t>elit</a:t>
            </a:r>
            <a:r>
              <a:rPr lang="en-US" altLang="es-ES" sz="1400" dirty="0">
                <a:solidFill>
                  <a:schemeClr val="tx2"/>
                </a:solidFill>
                <a:latin typeface="Calibri" charset="0"/>
                <a:sym typeface="Arial" charset="0"/>
              </a:rPr>
              <a:t>. </a:t>
            </a:r>
            <a:r>
              <a:rPr lang="en-US" altLang="es-ES" sz="1400" dirty="0" err="1">
                <a:solidFill>
                  <a:schemeClr val="tx2"/>
                </a:solidFill>
                <a:latin typeface="Calibri" charset="0"/>
                <a:sym typeface="Arial" charset="0"/>
              </a:rPr>
              <a:t>Aliquam</a:t>
            </a:r>
            <a:r>
              <a:rPr lang="en-US" altLang="es-ES" sz="1400" dirty="0">
                <a:solidFill>
                  <a:schemeClr val="tx2"/>
                </a:solidFill>
                <a:latin typeface="Calibri" charset="0"/>
                <a:sym typeface="Arial" charset="0"/>
              </a:rPr>
              <a:t> </a:t>
            </a:r>
            <a:r>
              <a:rPr lang="en-US" altLang="es-ES" sz="1400" dirty="0" err="1">
                <a:solidFill>
                  <a:schemeClr val="tx2"/>
                </a:solidFill>
                <a:latin typeface="Calibri" charset="0"/>
                <a:sym typeface="Arial" charset="0"/>
              </a:rPr>
              <a:t>euismod</a:t>
            </a:r>
            <a:r>
              <a:rPr lang="en-US" altLang="es-ES" sz="1400" dirty="0">
                <a:solidFill>
                  <a:schemeClr val="tx2"/>
                </a:solidFill>
                <a:latin typeface="Calibri" charset="0"/>
                <a:sym typeface="Arial" charset="0"/>
              </a:rPr>
              <a:t> </a:t>
            </a:r>
            <a:r>
              <a:rPr lang="en-US" altLang="es-ES" sz="1400" dirty="0" err="1">
                <a:solidFill>
                  <a:schemeClr val="tx2"/>
                </a:solidFill>
                <a:latin typeface="Calibri" charset="0"/>
                <a:sym typeface="Arial" charset="0"/>
              </a:rPr>
              <a:t>cursus</a:t>
            </a:r>
            <a:r>
              <a:rPr lang="en-US" altLang="es-ES" sz="1400" dirty="0">
                <a:solidFill>
                  <a:schemeClr val="tx2"/>
                </a:solidFill>
                <a:latin typeface="Calibri" charset="0"/>
                <a:sym typeface="Arial" charset="0"/>
              </a:rPr>
              <a:t> </a:t>
            </a:r>
            <a:r>
              <a:rPr lang="en-US" altLang="es-ES" sz="1400" dirty="0" err="1">
                <a:solidFill>
                  <a:schemeClr val="tx2"/>
                </a:solidFill>
                <a:latin typeface="Calibri" charset="0"/>
                <a:sym typeface="Arial" charset="0"/>
              </a:rPr>
              <a:t>ipsum</a:t>
            </a:r>
            <a:r>
              <a:rPr lang="en-US" altLang="es-ES" sz="1400" dirty="0">
                <a:solidFill>
                  <a:schemeClr val="tx2"/>
                </a:solidFill>
                <a:latin typeface="Calibri" charset="0"/>
                <a:sym typeface="Arial" charset="0"/>
              </a:rPr>
              <a:t>. </a:t>
            </a:r>
            <a:r>
              <a:rPr lang="en-US" altLang="es-ES" sz="1400" dirty="0" err="1">
                <a:solidFill>
                  <a:schemeClr val="tx2"/>
                </a:solidFill>
                <a:latin typeface="Calibri" charset="0"/>
                <a:sym typeface="Arial" charset="0"/>
              </a:rPr>
              <a:t>Hasellus</a:t>
            </a:r>
            <a:r>
              <a:rPr lang="en-US" altLang="es-ES" sz="1400" dirty="0">
                <a:solidFill>
                  <a:schemeClr val="tx2"/>
                </a:solidFill>
                <a:latin typeface="Calibri" charset="0"/>
                <a:sym typeface="Arial" charset="0"/>
              </a:rPr>
              <a:t> </a:t>
            </a:r>
            <a:r>
              <a:rPr lang="en-US" altLang="es-ES" sz="1400" dirty="0" err="1">
                <a:solidFill>
                  <a:schemeClr val="tx2"/>
                </a:solidFill>
                <a:latin typeface="Calibri" charset="0"/>
                <a:sym typeface="Arial" charset="0"/>
              </a:rPr>
              <a:t>erat</a:t>
            </a:r>
            <a:r>
              <a:rPr lang="en-US" altLang="es-ES" sz="1400" dirty="0">
                <a:solidFill>
                  <a:schemeClr val="tx2"/>
                </a:solidFill>
                <a:latin typeface="Calibri" charset="0"/>
                <a:sym typeface="Arial" charset="0"/>
              </a:rPr>
              <a:t> </a:t>
            </a:r>
            <a:r>
              <a:rPr lang="en-US" altLang="es-ES" sz="1400" dirty="0" err="1">
                <a:solidFill>
                  <a:schemeClr val="tx2"/>
                </a:solidFill>
                <a:latin typeface="Calibri" charset="0"/>
                <a:sym typeface="Arial" charset="0"/>
              </a:rPr>
              <a:t>metus</a:t>
            </a:r>
            <a:r>
              <a:rPr lang="en-US" altLang="es-ES" sz="1400" dirty="0">
                <a:solidFill>
                  <a:schemeClr val="tx2"/>
                </a:solidFill>
                <a:latin typeface="Calibri" charset="0"/>
                <a:sym typeface="Arial" charset="0"/>
              </a:rPr>
              <a:t>, </a:t>
            </a:r>
            <a:r>
              <a:rPr lang="en-US" altLang="es-ES" sz="1400" dirty="0" err="1">
                <a:solidFill>
                  <a:schemeClr val="tx2"/>
                </a:solidFill>
                <a:latin typeface="Calibri" charset="0"/>
                <a:sym typeface="Arial" charset="0"/>
              </a:rPr>
              <a:t>faucibus</a:t>
            </a:r>
            <a:r>
              <a:rPr lang="en-US" altLang="es-ES" sz="1400" dirty="0">
                <a:solidFill>
                  <a:schemeClr val="tx2"/>
                </a:solidFill>
                <a:latin typeface="Calibri" charset="0"/>
                <a:sym typeface="Arial" charset="0"/>
              </a:rPr>
              <a:t> </a:t>
            </a:r>
            <a:r>
              <a:rPr lang="en-US" altLang="es-ES" sz="1400" dirty="0" err="1">
                <a:solidFill>
                  <a:schemeClr val="tx2"/>
                </a:solidFill>
                <a:latin typeface="Calibri" charset="0"/>
                <a:sym typeface="Arial" charset="0"/>
              </a:rPr>
              <a:t>quis</a:t>
            </a:r>
            <a:r>
              <a:rPr lang="en-US" altLang="es-ES" sz="1400" dirty="0">
                <a:solidFill>
                  <a:schemeClr val="tx2"/>
                </a:solidFill>
                <a:latin typeface="Calibri" charset="0"/>
                <a:sym typeface="Arial" charset="0"/>
              </a:rPr>
              <a:t> </a:t>
            </a:r>
            <a:r>
              <a:rPr lang="en-US" altLang="es-ES" sz="1400" dirty="0" err="1">
                <a:solidFill>
                  <a:schemeClr val="tx2"/>
                </a:solidFill>
                <a:latin typeface="Calibri" charset="0"/>
                <a:sym typeface="Arial" charset="0"/>
              </a:rPr>
              <a:t>interdum</a:t>
            </a:r>
            <a:r>
              <a:rPr lang="en-US" altLang="es-ES" sz="1400" dirty="0">
                <a:solidFill>
                  <a:schemeClr val="tx2"/>
                </a:solidFill>
                <a:latin typeface="Calibri" charset="0"/>
                <a:sym typeface="Arial" charset="0"/>
              </a:rPr>
              <a:t> id, </a:t>
            </a:r>
            <a:r>
              <a:rPr lang="en-US" altLang="es-ES" sz="1400" dirty="0" err="1">
                <a:solidFill>
                  <a:schemeClr val="tx2"/>
                </a:solidFill>
                <a:latin typeface="Calibri" charset="0"/>
                <a:sym typeface="Arial" charset="0"/>
              </a:rPr>
              <a:t>viverra</a:t>
            </a:r>
            <a:r>
              <a:rPr lang="en-US" altLang="es-ES" sz="1400" dirty="0">
                <a:solidFill>
                  <a:schemeClr val="tx2"/>
                </a:solidFill>
                <a:latin typeface="Calibri" charset="0"/>
                <a:sym typeface="Arial" charset="0"/>
              </a:rPr>
              <a:t> </a:t>
            </a:r>
            <a:r>
              <a:rPr lang="en-US" altLang="es-ES" sz="1400" dirty="0" err="1">
                <a:solidFill>
                  <a:schemeClr val="tx2"/>
                </a:solidFill>
                <a:latin typeface="Calibri" charset="0"/>
                <a:sym typeface="Arial" charset="0"/>
              </a:rPr>
              <a:t>nec</a:t>
            </a:r>
            <a:r>
              <a:rPr lang="en-US" altLang="es-ES" sz="1400" dirty="0">
                <a:solidFill>
                  <a:schemeClr val="tx2"/>
                </a:solidFill>
                <a:latin typeface="Calibri" charset="0"/>
                <a:sym typeface="Arial" charset="0"/>
              </a:rPr>
              <a:t> </a:t>
            </a:r>
            <a:r>
              <a:rPr lang="en-US" altLang="es-ES" sz="1400" dirty="0" err="1">
                <a:solidFill>
                  <a:schemeClr val="tx2"/>
                </a:solidFill>
                <a:latin typeface="Calibri" charset="0"/>
                <a:sym typeface="Arial" charset="0"/>
              </a:rPr>
              <a:t>enim</a:t>
            </a:r>
            <a:r>
              <a:rPr lang="en-US" altLang="es-ES" sz="1400" dirty="0">
                <a:solidFill>
                  <a:schemeClr val="tx2"/>
                </a:solidFill>
                <a:latin typeface="Calibri" charset="0"/>
                <a:sym typeface="Arial" charset="0"/>
              </a:rPr>
              <a:t>.</a:t>
            </a:r>
            <a:endParaRPr lang="es-ES_tradnl" altLang="es-ES" sz="1400" dirty="0">
              <a:solidFill>
                <a:schemeClr val="tx2"/>
              </a:solidFill>
              <a:latin typeface="Calibri" charset="0"/>
            </a:endParaRPr>
          </a:p>
        </p:txBody>
      </p:sp>
      <p:sp>
        <p:nvSpPr>
          <p:cNvPr id="25" name="Text Placeholder 6"/>
          <p:cNvSpPr>
            <a:spLocks noGrp="1"/>
          </p:cNvSpPr>
          <p:nvPr>
            <p:ph type="body" sz="quarter" idx="30" hasCustomPrompt="1"/>
          </p:nvPr>
        </p:nvSpPr>
        <p:spPr>
          <a:xfrm>
            <a:off x="4932363" y="1980946"/>
            <a:ext cx="3571875" cy="2405062"/>
          </a:xfrm>
          <a:prstGeom prst="rect">
            <a:avLst/>
          </a:prstGeom>
        </p:spPr>
        <p:txBody>
          <a:bodyPr/>
          <a:lstStyle>
            <a:lvl1pPr marL="273600" indent="-273600" eaLnBrk="1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130000"/>
              <a:buFont typeface="Arial" charset="0"/>
              <a:buChar char="•"/>
              <a:defRPr sz="1400">
                <a:latin typeface="Calibri" charset="0"/>
                <a:ea typeface="Calibri" charset="0"/>
                <a:cs typeface="Calibri" charset="0"/>
              </a:defRPr>
            </a:lvl1pPr>
          </a:lstStyle>
          <a:p>
            <a:pPr eaLnBrk="1" hangingPunct="1">
              <a:buClr>
                <a:schemeClr val="tx2"/>
              </a:buClr>
              <a:buSzPct val="130000"/>
              <a:buFont typeface="Arial" charset="0"/>
              <a:buChar char="•"/>
              <a:defRPr/>
            </a:pPr>
            <a:r>
              <a:rPr lang="en-US" altLang="es-ES" sz="1400" dirty="0" err="1">
                <a:solidFill>
                  <a:schemeClr val="tx2"/>
                </a:solidFill>
                <a:latin typeface="Calibri" charset="0"/>
                <a:sym typeface="Arial" charset="0"/>
              </a:rPr>
              <a:t>Lorem</a:t>
            </a:r>
            <a:r>
              <a:rPr lang="en-US" altLang="es-ES" sz="1400" dirty="0">
                <a:solidFill>
                  <a:schemeClr val="tx2"/>
                </a:solidFill>
                <a:latin typeface="Calibri" charset="0"/>
                <a:sym typeface="Arial" charset="0"/>
              </a:rPr>
              <a:t> </a:t>
            </a:r>
            <a:r>
              <a:rPr lang="en-US" altLang="es-ES" sz="1400" dirty="0" err="1">
                <a:solidFill>
                  <a:schemeClr val="tx2"/>
                </a:solidFill>
                <a:latin typeface="Calibri" charset="0"/>
                <a:sym typeface="Arial" charset="0"/>
              </a:rPr>
              <a:t>ipsum</a:t>
            </a:r>
            <a:r>
              <a:rPr lang="en-US" altLang="es-ES" sz="1400" dirty="0">
                <a:solidFill>
                  <a:schemeClr val="tx2"/>
                </a:solidFill>
                <a:latin typeface="Calibri" charset="0"/>
                <a:sym typeface="Arial" charset="0"/>
              </a:rPr>
              <a:t> dolor sit </a:t>
            </a:r>
            <a:r>
              <a:rPr lang="en-US" altLang="es-ES" sz="1400" dirty="0" err="1">
                <a:solidFill>
                  <a:schemeClr val="tx2"/>
                </a:solidFill>
                <a:latin typeface="Calibri" charset="0"/>
                <a:sym typeface="Arial" charset="0"/>
              </a:rPr>
              <a:t>amet</a:t>
            </a:r>
            <a:r>
              <a:rPr lang="en-US" altLang="es-ES" sz="1400" dirty="0">
                <a:solidFill>
                  <a:schemeClr val="tx2"/>
                </a:solidFill>
                <a:latin typeface="Calibri" charset="0"/>
                <a:sym typeface="Arial" charset="0"/>
              </a:rPr>
              <a:t>, </a:t>
            </a:r>
            <a:r>
              <a:rPr lang="en-US" altLang="es-ES" sz="1400" dirty="0" err="1">
                <a:solidFill>
                  <a:schemeClr val="tx2"/>
                </a:solidFill>
                <a:latin typeface="Calibri" charset="0"/>
                <a:sym typeface="Arial" charset="0"/>
              </a:rPr>
              <a:t>consectetur</a:t>
            </a:r>
            <a:r>
              <a:rPr lang="en-US" altLang="es-ES" sz="1400" dirty="0">
                <a:solidFill>
                  <a:schemeClr val="tx2"/>
                </a:solidFill>
                <a:latin typeface="Calibri" charset="0"/>
                <a:sym typeface="Arial" charset="0"/>
              </a:rPr>
              <a:t> </a:t>
            </a:r>
            <a:r>
              <a:rPr lang="en-US" altLang="es-ES" sz="1400" dirty="0" err="1">
                <a:solidFill>
                  <a:schemeClr val="tx2"/>
                </a:solidFill>
                <a:latin typeface="Calibri" charset="0"/>
                <a:sym typeface="Arial" charset="0"/>
              </a:rPr>
              <a:t>adipiscing</a:t>
            </a:r>
            <a:r>
              <a:rPr lang="en-US" altLang="es-ES" sz="1400" dirty="0">
                <a:solidFill>
                  <a:schemeClr val="tx2"/>
                </a:solidFill>
                <a:latin typeface="Calibri" charset="0"/>
                <a:sym typeface="Arial" charset="0"/>
              </a:rPr>
              <a:t> </a:t>
            </a:r>
            <a:r>
              <a:rPr lang="en-US" altLang="es-ES" sz="1400" dirty="0" err="1">
                <a:solidFill>
                  <a:schemeClr val="tx2"/>
                </a:solidFill>
                <a:latin typeface="Calibri" charset="0"/>
                <a:sym typeface="Arial" charset="0"/>
              </a:rPr>
              <a:t>elit</a:t>
            </a:r>
            <a:r>
              <a:rPr lang="en-US" altLang="es-ES" sz="1400" dirty="0">
                <a:solidFill>
                  <a:schemeClr val="tx2"/>
                </a:solidFill>
                <a:latin typeface="Calibri" charset="0"/>
                <a:sym typeface="Arial" charset="0"/>
              </a:rPr>
              <a:t>. </a:t>
            </a:r>
            <a:r>
              <a:rPr lang="en-US" altLang="es-ES" sz="1400" dirty="0" err="1">
                <a:solidFill>
                  <a:schemeClr val="tx2"/>
                </a:solidFill>
                <a:latin typeface="Calibri" charset="0"/>
                <a:sym typeface="Arial" charset="0"/>
              </a:rPr>
              <a:t>Aliquam</a:t>
            </a:r>
            <a:r>
              <a:rPr lang="en-US" altLang="es-ES" sz="1400" dirty="0">
                <a:solidFill>
                  <a:schemeClr val="tx2"/>
                </a:solidFill>
                <a:latin typeface="Calibri" charset="0"/>
                <a:sym typeface="Arial" charset="0"/>
              </a:rPr>
              <a:t> </a:t>
            </a:r>
            <a:r>
              <a:rPr lang="en-US" altLang="es-ES" sz="1400" dirty="0" err="1">
                <a:solidFill>
                  <a:schemeClr val="tx2"/>
                </a:solidFill>
                <a:latin typeface="Calibri" charset="0"/>
                <a:sym typeface="Arial" charset="0"/>
              </a:rPr>
              <a:t>euismod</a:t>
            </a:r>
            <a:r>
              <a:rPr lang="en-US" altLang="es-ES" sz="1400" dirty="0">
                <a:solidFill>
                  <a:schemeClr val="tx2"/>
                </a:solidFill>
                <a:latin typeface="Calibri" charset="0"/>
                <a:sym typeface="Arial" charset="0"/>
              </a:rPr>
              <a:t> </a:t>
            </a:r>
            <a:r>
              <a:rPr lang="en-US" altLang="es-ES" sz="1400" dirty="0" err="1">
                <a:solidFill>
                  <a:schemeClr val="tx2"/>
                </a:solidFill>
                <a:latin typeface="Calibri" charset="0"/>
                <a:sym typeface="Arial" charset="0"/>
              </a:rPr>
              <a:t>cursus</a:t>
            </a:r>
            <a:r>
              <a:rPr lang="en-US" altLang="es-ES" sz="1400" dirty="0">
                <a:solidFill>
                  <a:schemeClr val="tx2"/>
                </a:solidFill>
                <a:latin typeface="Calibri" charset="0"/>
                <a:sym typeface="Arial" charset="0"/>
              </a:rPr>
              <a:t> </a:t>
            </a:r>
            <a:r>
              <a:rPr lang="en-US" altLang="es-ES" sz="1400" dirty="0" err="1">
                <a:solidFill>
                  <a:schemeClr val="tx2"/>
                </a:solidFill>
                <a:latin typeface="Calibri" charset="0"/>
                <a:sym typeface="Arial" charset="0"/>
              </a:rPr>
              <a:t>ipsum</a:t>
            </a:r>
            <a:r>
              <a:rPr lang="en-US" altLang="es-ES" sz="1400" dirty="0">
                <a:solidFill>
                  <a:schemeClr val="tx2"/>
                </a:solidFill>
                <a:latin typeface="Calibri" charset="0"/>
                <a:sym typeface="Arial" charset="0"/>
              </a:rPr>
              <a:t>. </a:t>
            </a:r>
            <a:r>
              <a:rPr lang="en-US" altLang="es-ES" sz="1400" dirty="0" err="1">
                <a:solidFill>
                  <a:schemeClr val="tx2"/>
                </a:solidFill>
                <a:latin typeface="Calibri" charset="0"/>
                <a:sym typeface="Arial" charset="0"/>
              </a:rPr>
              <a:t>Hasellus</a:t>
            </a:r>
            <a:r>
              <a:rPr lang="en-US" altLang="es-ES" sz="1400" dirty="0">
                <a:solidFill>
                  <a:schemeClr val="tx2"/>
                </a:solidFill>
                <a:latin typeface="Calibri" charset="0"/>
                <a:sym typeface="Arial" charset="0"/>
              </a:rPr>
              <a:t> </a:t>
            </a:r>
            <a:r>
              <a:rPr lang="en-US" altLang="es-ES" sz="1400" dirty="0" err="1">
                <a:solidFill>
                  <a:schemeClr val="tx2"/>
                </a:solidFill>
                <a:latin typeface="Calibri" charset="0"/>
                <a:sym typeface="Arial" charset="0"/>
              </a:rPr>
              <a:t>erat</a:t>
            </a:r>
            <a:r>
              <a:rPr lang="en-US" altLang="es-ES" sz="1400" dirty="0">
                <a:solidFill>
                  <a:schemeClr val="tx2"/>
                </a:solidFill>
                <a:latin typeface="Calibri" charset="0"/>
                <a:sym typeface="Arial" charset="0"/>
              </a:rPr>
              <a:t> </a:t>
            </a:r>
            <a:r>
              <a:rPr lang="en-US" altLang="es-ES" sz="1400" dirty="0" err="1">
                <a:solidFill>
                  <a:schemeClr val="tx2"/>
                </a:solidFill>
                <a:latin typeface="Calibri" charset="0"/>
                <a:sym typeface="Arial" charset="0"/>
              </a:rPr>
              <a:t>metus</a:t>
            </a:r>
            <a:r>
              <a:rPr lang="en-US" altLang="es-ES" sz="1400" dirty="0">
                <a:solidFill>
                  <a:schemeClr val="tx2"/>
                </a:solidFill>
                <a:latin typeface="Calibri" charset="0"/>
                <a:sym typeface="Arial" charset="0"/>
              </a:rPr>
              <a:t>, </a:t>
            </a:r>
            <a:r>
              <a:rPr lang="en-US" altLang="es-ES" sz="1400" dirty="0" err="1">
                <a:solidFill>
                  <a:schemeClr val="tx2"/>
                </a:solidFill>
                <a:latin typeface="Calibri" charset="0"/>
                <a:sym typeface="Arial" charset="0"/>
              </a:rPr>
              <a:t>faucibus</a:t>
            </a:r>
            <a:r>
              <a:rPr lang="en-US" altLang="es-ES" sz="1400" dirty="0">
                <a:solidFill>
                  <a:schemeClr val="tx2"/>
                </a:solidFill>
                <a:latin typeface="Calibri" charset="0"/>
                <a:sym typeface="Arial" charset="0"/>
              </a:rPr>
              <a:t> </a:t>
            </a:r>
            <a:r>
              <a:rPr lang="en-US" altLang="es-ES" sz="1400" dirty="0" err="1">
                <a:solidFill>
                  <a:schemeClr val="tx2"/>
                </a:solidFill>
                <a:latin typeface="Calibri" charset="0"/>
                <a:sym typeface="Arial" charset="0"/>
              </a:rPr>
              <a:t>quis</a:t>
            </a:r>
            <a:r>
              <a:rPr lang="en-US" altLang="es-ES" sz="1400" dirty="0">
                <a:solidFill>
                  <a:schemeClr val="tx2"/>
                </a:solidFill>
                <a:latin typeface="Calibri" charset="0"/>
                <a:sym typeface="Arial" charset="0"/>
              </a:rPr>
              <a:t> </a:t>
            </a:r>
            <a:r>
              <a:rPr lang="en-US" altLang="es-ES" sz="1400" dirty="0" err="1">
                <a:solidFill>
                  <a:schemeClr val="tx2"/>
                </a:solidFill>
                <a:latin typeface="Calibri" charset="0"/>
                <a:sym typeface="Arial" charset="0"/>
              </a:rPr>
              <a:t>interdum</a:t>
            </a:r>
            <a:r>
              <a:rPr lang="en-US" altLang="es-ES" sz="1400" dirty="0">
                <a:solidFill>
                  <a:schemeClr val="tx2"/>
                </a:solidFill>
                <a:latin typeface="Calibri" charset="0"/>
                <a:sym typeface="Arial" charset="0"/>
              </a:rPr>
              <a:t> id, </a:t>
            </a:r>
            <a:r>
              <a:rPr lang="en-US" altLang="es-ES" sz="1400" dirty="0" err="1">
                <a:solidFill>
                  <a:schemeClr val="tx2"/>
                </a:solidFill>
                <a:latin typeface="Calibri" charset="0"/>
                <a:sym typeface="Arial" charset="0"/>
              </a:rPr>
              <a:t>viverra</a:t>
            </a:r>
            <a:r>
              <a:rPr lang="en-US" altLang="es-ES" sz="1400" dirty="0">
                <a:solidFill>
                  <a:schemeClr val="tx2"/>
                </a:solidFill>
                <a:latin typeface="Calibri" charset="0"/>
                <a:sym typeface="Arial" charset="0"/>
              </a:rPr>
              <a:t> </a:t>
            </a:r>
            <a:r>
              <a:rPr lang="en-US" altLang="es-ES" sz="1400" dirty="0" err="1">
                <a:solidFill>
                  <a:schemeClr val="tx2"/>
                </a:solidFill>
                <a:latin typeface="Calibri" charset="0"/>
                <a:sym typeface="Arial" charset="0"/>
              </a:rPr>
              <a:t>nec</a:t>
            </a:r>
            <a:r>
              <a:rPr lang="en-US" altLang="es-ES" sz="1400" dirty="0">
                <a:solidFill>
                  <a:schemeClr val="tx2"/>
                </a:solidFill>
                <a:latin typeface="Calibri" charset="0"/>
                <a:sym typeface="Arial" charset="0"/>
              </a:rPr>
              <a:t> </a:t>
            </a:r>
            <a:r>
              <a:rPr lang="en-US" altLang="es-ES" sz="1400" dirty="0" err="1">
                <a:solidFill>
                  <a:schemeClr val="tx2"/>
                </a:solidFill>
                <a:latin typeface="Calibri" charset="0"/>
                <a:sym typeface="Arial" charset="0"/>
              </a:rPr>
              <a:t>enim</a:t>
            </a:r>
            <a:r>
              <a:rPr lang="en-US" altLang="es-ES" sz="1400" dirty="0">
                <a:solidFill>
                  <a:schemeClr val="tx2"/>
                </a:solidFill>
                <a:latin typeface="Calibri" charset="0"/>
                <a:sym typeface="Arial" charset="0"/>
              </a:rPr>
              <a:t>. </a:t>
            </a:r>
            <a:r>
              <a:rPr lang="en-US" altLang="es-ES" sz="1400" dirty="0" err="1">
                <a:solidFill>
                  <a:schemeClr val="tx2"/>
                </a:solidFill>
                <a:latin typeface="Calibri" charset="0"/>
                <a:sym typeface="Arial" charset="0"/>
              </a:rPr>
              <a:t>Nulla</a:t>
            </a:r>
            <a:r>
              <a:rPr lang="en-US" altLang="es-ES" sz="1400" dirty="0">
                <a:solidFill>
                  <a:schemeClr val="tx2"/>
                </a:solidFill>
                <a:latin typeface="Calibri" charset="0"/>
                <a:sym typeface="Arial" charset="0"/>
              </a:rPr>
              <a:t> lacus dui, </a:t>
            </a:r>
            <a:r>
              <a:rPr lang="en-US" altLang="es-ES" sz="1400" dirty="0" err="1">
                <a:solidFill>
                  <a:schemeClr val="tx2"/>
                </a:solidFill>
                <a:latin typeface="Calibri" charset="0"/>
                <a:sym typeface="Arial" charset="0"/>
              </a:rPr>
              <a:t>gravida</a:t>
            </a:r>
            <a:r>
              <a:rPr lang="en-US" altLang="es-ES" sz="1400" dirty="0">
                <a:solidFill>
                  <a:schemeClr val="tx2"/>
                </a:solidFill>
                <a:latin typeface="Calibri" charset="0"/>
                <a:sym typeface="Arial" charset="0"/>
              </a:rPr>
              <a:t> ac </a:t>
            </a:r>
            <a:r>
              <a:rPr lang="en-US" altLang="es-ES" sz="1400" dirty="0" err="1">
                <a:solidFill>
                  <a:schemeClr val="tx2"/>
                </a:solidFill>
                <a:latin typeface="Calibri" charset="0"/>
                <a:sym typeface="Arial" charset="0"/>
              </a:rPr>
              <a:t>ornare</a:t>
            </a:r>
            <a:r>
              <a:rPr lang="en-US" altLang="es-ES" sz="1400" dirty="0">
                <a:solidFill>
                  <a:schemeClr val="tx2"/>
                </a:solidFill>
                <a:latin typeface="Calibri" charset="0"/>
                <a:sym typeface="Arial" charset="0"/>
              </a:rPr>
              <a:t> ac. </a:t>
            </a:r>
          </a:p>
          <a:p>
            <a:pPr eaLnBrk="1" hangingPunct="1">
              <a:buClr>
                <a:schemeClr val="tx2"/>
              </a:buClr>
              <a:buSzPct val="130000"/>
              <a:buFont typeface="Arial" charset="0"/>
              <a:buChar char="•"/>
              <a:defRPr/>
            </a:pPr>
            <a:endParaRPr lang="en-US" altLang="es-ES" sz="1400" dirty="0">
              <a:solidFill>
                <a:schemeClr val="tx2"/>
              </a:solidFill>
              <a:latin typeface="Calibri" charset="0"/>
              <a:sym typeface="Arial" charset="0"/>
            </a:endParaRPr>
          </a:p>
          <a:p>
            <a:pPr eaLnBrk="1" hangingPunct="1">
              <a:buClr>
                <a:schemeClr val="tx2"/>
              </a:buClr>
              <a:buSzPct val="130000"/>
              <a:buFont typeface="Arial" charset="0"/>
              <a:buChar char="•"/>
              <a:defRPr/>
            </a:pPr>
            <a:r>
              <a:rPr lang="en-US" altLang="es-ES" sz="1400" dirty="0" err="1">
                <a:solidFill>
                  <a:schemeClr val="tx2"/>
                </a:solidFill>
                <a:latin typeface="Calibri" charset="0"/>
                <a:sym typeface="Arial" charset="0"/>
              </a:rPr>
              <a:t>Lorem</a:t>
            </a:r>
            <a:r>
              <a:rPr lang="en-US" altLang="es-ES" sz="1400" dirty="0">
                <a:solidFill>
                  <a:schemeClr val="tx2"/>
                </a:solidFill>
                <a:latin typeface="Calibri" charset="0"/>
                <a:sym typeface="Arial" charset="0"/>
              </a:rPr>
              <a:t> </a:t>
            </a:r>
            <a:r>
              <a:rPr lang="en-US" altLang="es-ES" sz="1400" dirty="0" err="1">
                <a:solidFill>
                  <a:schemeClr val="tx2"/>
                </a:solidFill>
                <a:latin typeface="Calibri" charset="0"/>
                <a:sym typeface="Arial" charset="0"/>
              </a:rPr>
              <a:t>ipsum</a:t>
            </a:r>
            <a:r>
              <a:rPr lang="en-US" altLang="es-ES" sz="1400" dirty="0">
                <a:solidFill>
                  <a:schemeClr val="tx2"/>
                </a:solidFill>
                <a:latin typeface="Calibri" charset="0"/>
                <a:sym typeface="Arial" charset="0"/>
              </a:rPr>
              <a:t> dolor sit </a:t>
            </a:r>
            <a:r>
              <a:rPr lang="en-US" altLang="es-ES" sz="1400" dirty="0" err="1">
                <a:solidFill>
                  <a:schemeClr val="tx2"/>
                </a:solidFill>
                <a:latin typeface="Calibri" charset="0"/>
                <a:sym typeface="Arial" charset="0"/>
              </a:rPr>
              <a:t>amet</a:t>
            </a:r>
            <a:r>
              <a:rPr lang="en-US" altLang="es-ES" sz="1400" dirty="0">
                <a:solidFill>
                  <a:schemeClr val="tx2"/>
                </a:solidFill>
                <a:latin typeface="Calibri" charset="0"/>
                <a:sym typeface="Arial" charset="0"/>
              </a:rPr>
              <a:t>, </a:t>
            </a:r>
            <a:r>
              <a:rPr lang="en-US" altLang="es-ES" sz="1400" dirty="0" err="1">
                <a:solidFill>
                  <a:schemeClr val="tx2"/>
                </a:solidFill>
                <a:latin typeface="Calibri" charset="0"/>
                <a:sym typeface="Arial" charset="0"/>
              </a:rPr>
              <a:t>consectetur</a:t>
            </a:r>
            <a:r>
              <a:rPr lang="en-US" altLang="es-ES" sz="1400" dirty="0">
                <a:solidFill>
                  <a:schemeClr val="tx2"/>
                </a:solidFill>
                <a:latin typeface="Calibri" charset="0"/>
                <a:sym typeface="Arial" charset="0"/>
              </a:rPr>
              <a:t> </a:t>
            </a:r>
            <a:r>
              <a:rPr lang="en-US" altLang="es-ES" sz="1400" dirty="0" err="1">
                <a:solidFill>
                  <a:schemeClr val="tx2"/>
                </a:solidFill>
                <a:latin typeface="Calibri" charset="0"/>
                <a:sym typeface="Arial" charset="0"/>
              </a:rPr>
              <a:t>adipiscing</a:t>
            </a:r>
            <a:r>
              <a:rPr lang="en-US" altLang="es-ES" sz="1400" dirty="0">
                <a:solidFill>
                  <a:schemeClr val="tx2"/>
                </a:solidFill>
                <a:latin typeface="Calibri" charset="0"/>
                <a:sym typeface="Arial" charset="0"/>
              </a:rPr>
              <a:t> </a:t>
            </a:r>
            <a:r>
              <a:rPr lang="en-US" altLang="es-ES" sz="1400" dirty="0" err="1">
                <a:solidFill>
                  <a:schemeClr val="tx2"/>
                </a:solidFill>
                <a:latin typeface="Calibri" charset="0"/>
                <a:sym typeface="Arial" charset="0"/>
              </a:rPr>
              <a:t>elit</a:t>
            </a:r>
            <a:r>
              <a:rPr lang="en-US" altLang="es-ES" sz="1400" dirty="0">
                <a:solidFill>
                  <a:schemeClr val="tx2"/>
                </a:solidFill>
                <a:latin typeface="Calibri" charset="0"/>
                <a:sym typeface="Arial" charset="0"/>
              </a:rPr>
              <a:t>. </a:t>
            </a:r>
            <a:r>
              <a:rPr lang="en-US" altLang="es-ES" sz="1400" dirty="0" err="1">
                <a:solidFill>
                  <a:schemeClr val="tx2"/>
                </a:solidFill>
                <a:latin typeface="Calibri" charset="0"/>
                <a:sym typeface="Arial" charset="0"/>
              </a:rPr>
              <a:t>Aliquam</a:t>
            </a:r>
            <a:r>
              <a:rPr lang="en-US" altLang="es-ES" sz="1400" dirty="0">
                <a:solidFill>
                  <a:schemeClr val="tx2"/>
                </a:solidFill>
                <a:latin typeface="Calibri" charset="0"/>
                <a:sym typeface="Arial" charset="0"/>
              </a:rPr>
              <a:t> </a:t>
            </a:r>
            <a:r>
              <a:rPr lang="en-US" altLang="es-ES" sz="1400" dirty="0" err="1">
                <a:solidFill>
                  <a:schemeClr val="tx2"/>
                </a:solidFill>
                <a:latin typeface="Calibri" charset="0"/>
                <a:sym typeface="Arial" charset="0"/>
              </a:rPr>
              <a:t>euismod</a:t>
            </a:r>
            <a:r>
              <a:rPr lang="en-US" altLang="es-ES" sz="1400" dirty="0">
                <a:solidFill>
                  <a:schemeClr val="tx2"/>
                </a:solidFill>
                <a:latin typeface="Calibri" charset="0"/>
                <a:sym typeface="Arial" charset="0"/>
              </a:rPr>
              <a:t> </a:t>
            </a:r>
            <a:r>
              <a:rPr lang="en-US" altLang="es-ES" sz="1400" dirty="0" err="1">
                <a:solidFill>
                  <a:schemeClr val="tx2"/>
                </a:solidFill>
                <a:latin typeface="Calibri" charset="0"/>
                <a:sym typeface="Arial" charset="0"/>
              </a:rPr>
              <a:t>cursus</a:t>
            </a:r>
            <a:r>
              <a:rPr lang="en-US" altLang="es-ES" sz="1400" dirty="0">
                <a:solidFill>
                  <a:schemeClr val="tx2"/>
                </a:solidFill>
                <a:latin typeface="Calibri" charset="0"/>
                <a:sym typeface="Arial" charset="0"/>
              </a:rPr>
              <a:t> </a:t>
            </a:r>
            <a:r>
              <a:rPr lang="en-US" altLang="es-ES" sz="1400" dirty="0" err="1">
                <a:solidFill>
                  <a:schemeClr val="tx2"/>
                </a:solidFill>
                <a:latin typeface="Calibri" charset="0"/>
                <a:sym typeface="Arial" charset="0"/>
              </a:rPr>
              <a:t>ipsum</a:t>
            </a:r>
            <a:r>
              <a:rPr lang="en-US" altLang="es-ES" sz="1400" dirty="0">
                <a:solidFill>
                  <a:schemeClr val="tx2"/>
                </a:solidFill>
                <a:latin typeface="Calibri" charset="0"/>
                <a:sym typeface="Arial" charset="0"/>
              </a:rPr>
              <a:t>. </a:t>
            </a:r>
            <a:r>
              <a:rPr lang="en-US" altLang="es-ES" sz="1400" dirty="0" err="1">
                <a:solidFill>
                  <a:schemeClr val="tx2"/>
                </a:solidFill>
                <a:latin typeface="Calibri" charset="0"/>
                <a:sym typeface="Arial" charset="0"/>
              </a:rPr>
              <a:t>Hasellus</a:t>
            </a:r>
            <a:r>
              <a:rPr lang="en-US" altLang="es-ES" sz="1400" dirty="0">
                <a:solidFill>
                  <a:schemeClr val="tx2"/>
                </a:solidFill>
                <a:latin typeface="Calibri" charset="0"/>
                <a:sym typeface="Arial" charset="0"/>
              </a:rPr>
              <a:t> </a:t>
            </a:r>
            <a:r>
              <a:rPr lang="en-US" altLang="es-ES" sz="1400" dirty="0" err="1">
                <a:solidFill>
                  <a:schemeClr val="tx2"/>
                </a:solidFill>
                <a:latin typeface="Calibri" charset="0"/>
                <a:sym typeface="Arial" charset="0"/>
              </a:rPr>
              <a:t>erat</a:t>
            </a:r>
            <a:r>
              <a:rPr lang="en-US" altLang="es-ES" sz="1400" dirty="0">
                <a:solidFill>
                  <a:schemeClr val="tx2"/>
                </a:solidFill>
                <a:latin typeface="Calibri" charset="0"/>
                <a:sym typeface="Arial" charset="0"/>
              </a:rPr>
              <a:t> </a:t>
            </a:r>
            <a:r>
              <a:rPr lang="en-US" altLang="es-ES" sz="1400" dirty="0" err="1">
                <a:solidFill>
                  <a:schemeClr val="tx2"/>
                </a:solidFill>
                <a:latin typeface="Calibri" charset="0"/>
                <a:sym typeface="Arial" charset="0"/>
              </a:rPr>
              <a:t>metus</a:t>
            </a:r>
            <a:r>
              <a:rPr lang="en-US" altLang="es-ES" sz="1400" dirty="0">
                <a:solidFill>
                  <a:schemeClr val="tx2"/>
                </a:solidFill>
                <a:latin typeface="Calibri" charset="0"/>
                <a:sym typeface="Arial" charset="0"/>
              </a:rPr>
              <a:t>, </a:t>
            </a:r>
            <a:r>
              <a:rPr lang="en-US" altLang="es-ES" sz="1400" dirty="0" err="1">
                <a:solidFill>
                  <a:schemeClr val="tx2"/>
                </a:solidFill>
                <a:latin typeface="Calibri" charset="0"/>
                <a:sym typeface="Arial" charset="0"/>
              </a:rPr>
              <a:t>faucibus</a:t>
            </a:r>
            <a:r>
              <a:rPr lang="en-US" altLang="es-ES" sz="1400" dirty="0">
                <a:solidFill>
                  <a:schemeClr val="tx2"/>
                </a:solidFill>
                <a:latin typeface="Calibri" charset="0"/>
                <a:sym typeface="Arial" charset="0"/>
              </a:rPr>
              <a:t> </a:t>
            </a:r>
            <a:r>
              <a:rPr lang="en-US" altLang="es-ES" sz="1400" dirty="0" err="1">
                <a:solidFill>
                  <a:schemeClr val="tx2"/>
                </a:solidFill>
                <a:latin typeface="Calibri" charset="0"/>
                <a:sym typeface="Arial" charset="0"/>
              </a:rPr>
              <a:t>quis</a:t>
            </a:r>
            <a:r>
              <a:rPr lang="en-US" altLang="es-ES" sz="1400" dirty="0">
                <a:solidFill>
                  <a:schemeClr val="tx2"/>
                </a:solidFill>
                <a:latin typeface="Calibri" charset="0"/>
                <a:sym typeface="Arial" charset="0"/>
              </a:rPr>
              <a:t> </a:t>
            </a:r>
            <a:r>
              <a:rPr lang="en-US" altLang="es-ES" sz="1400" dirty="0" err="1">
                <a:solidFill>
                  <a:schemeClr val="tx2"/>
                </a:solidFill>
                <a:latin typeface="Calibri" charset="0"/>
                <a:sym typeface="Arial" charset="0"/>
              </a:rPr>
              <a:t>interdum</a:t>
            </a:r>
            <a:r>
              <a:rPr lang="en-US" altLang="es-ES" sz="1400" dirty="0">
                <a:solidFill>
                  <a:schemeClr val="tx2"/>
                </a:solidFill>
                <a:latin typeface="Calibri" charset="0"/>
                <a:sym typeface="Arial" charset="0"/>
              </a:rPr>
              <a:t> id, </a:t>
            </a:r>
            <a:r>
              <a:rPr lang="en-US" altLang="es-ES" sz="1400" dirty="0" err="1">
                <a:solidFill>
                  <a:schemeClr val="tx2"/>
                </a:solidFill>
                <a:latin typeface="Calibri" charset="0"/>
                <a:sym typeface="Arial" charset="0"/>
              </a:rPr>
              <a:t>viverra</a:t>
            </a:r>
            <a:r>
              <a:rPr lang="en-US" altLang="es-ES" sz="1400" dirty="0">
                <a:solidFill>
                  <a:schemeClr val="tx2"/>
                </a:solidFill>
                <a:latin typeface="Calibri" charset="0"/>
                <a:sym typeface="Arial" charset="0"/>
              </a:rPr>
              <a:t> </a:t>
            </a:r>
            <a:r>
              <a:rPr lang="en-US" altLang="es-ES" sz="1400" dirty="0" err="1">
                <a:solidFill>
                  <a:schemeClr val="tx2"/>
                </a:solidFill>
                <a:latin typeface="Calibri" charset="0"/>
                <a:sym typeface="Arial" charset="0"/>
              </a:rPr>
              <a:t>nec</a:t>
            </a:r>
            <a:r>
              <a:rPr lang="en-US" altLang="es-ES" sz="1400" dirty="0">
                <a:solidFill>
                  <a:schemeClr val="tx2"/>
                </a:solidFill>
                <a:latin typeface="Calibri" charset="0"/>
                <a:sym typeface="Arial" charset="0"/>
              </a:rPr>
              <a:t> </a:t>
            </a:r>
            <a:r>
              <a:rPr lang="en-US" altLang="es-ES" sz="1400" dirty="0" err="1">
                <a:solidFill>
                  <a:schemeClr val="tx2"/>
                </a:solidFill>
                <a:latin typeface="Calibri" charset="0"/>
                <a:sym typeface="Arial" charset="0"/>
              </a:rPr>
              <a:t>enim</a:t>
            </a:r>
            <a:r>
              <a:rPr lang="en-US" altLang="es-ES" sz="1400" dirty="0">
                <a:solidFill>
                  <a:schemeClr val="tx2"/>
                </a:solidFill>
                <a:latin typeface="Calibri" charset="0"/>
                <a:sym typeface="Arial" charset="0"/>
              </a:rPr>
              <a:t>.</a:t>
            </a:r>
            <a:endParaRPr lang="es-ES_tradnl" altLang="es-ES" sz="1400" dirty="0">
              <a:solidFill>
                <a:schemeClr val="tx2"/>
              </a:solidFill>
              <a:latin typeface="Calibri" charset="0"/>
            </a:endParaRP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31" hasCustomPrompt="1"/>
          </p:nvPr>
        </p:nvSpPr>
        <p:spPr>
          <a:xfrm>
            <a:off x="1043508" y="1449049"/>
            <a:ext cx="2663825" cy="2603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</a:t>
            </a:r>
            <a:r>
              <a:rPr lang="en-US" dirty="0"/>
              <a:t>:</a:t>
            </a:r>
          </a:p>
        </p:txBody>
      </p:sp>
      <p:sp>
        <p:nvSpPr>
          <p:cNvPr id="27" name="Text Placeholder 2"/>
          <p:cNvSpPr>
            <a:spLocks noGrp="1"/>
          </p:cNvSpPr>
          <p:nvPr>
            <p:ph type="body" sz="quarter" idx="32" hasCustomPrompt="1"/>
          </p:nvPr>
        </p:nvSpPr>
        <p:spPr>
          <a:xfrm>
            <a:off x="5436654" y="1449049"/>
            <a:ext cx="2663825" cy="2603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</a:t>
            </a:r>
            <a:r>
              <a:rPr lang="en-US" dirty="0"/>
              <a:t>:</a:t>
            </a:r>
          </a:p>
        </p:txBody>
      </p:sp>
      <p:sp>
        <p:nvSpPr>
          <p:cNvPr id="14" name="Title 9"/>
          <p:cNvSpPr>
            <a:spLocks noGrp="1"/>
          </p:cNvSpPr>
          <p:nvPr>
            <p:ph type="title" hasCustomPrompt="1"/>
          </p:nvPr>
        </p:nvSpPr>
        <p:spPr>
          <a:xfrm>
            <a:off x="323660" y="267886"/>
            <a:ext cx="7886700" cy="504056"/>
          </a:xfrm>
          <a:prstGeom prst="rect">
            <a:avLst/>
          </a:prstGeom>
        </p:spPr>
        <p:txBody>
          <a:bodyPr/>
          <a:lstStyle>
            <a:lvl1pPr eaLnBrk="1" hangingPunct="1">
              <a:defRPr sz="3200" b="0">
                <a:solidFill>
                  <a:schemeClr val="bg2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pPr eaLnBrk="1" hangingPunct="1"/>
            <a:r>
              <a:rPr lang="es-ES" altLang="es-ES" sz="3200" dirty="0">
                <a:solidFill>
                  <a:schemeClr val="bg2"/>
                </a:solidFill>
                <a:latin typeface="Calibri" charset="0"/>
                <a:ea typeface="MS PGothic" charset="-128"/>
                <a:cs typeface="Calibri" charset="0"/>
              </a:rPr>
              <a:t>01. Escribe aquí el título (32 puntos)</a:t>
            </a:r>
          </a:p>
        </p:txBody>
      </p:sp>
      <p:sp>
        <p:nvSpPr>
          <p:cNvPr id="24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930276" y="804888"/>
            <a:ext cx="4033837" cy="3921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aseline="0">
                <a:solidFill>
                  <a:schemeClr val="bg2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pPr lvl="0"/>
            <a:r>
              <a:rPr lang="en-US" dirty="0"/>
              <a:t>Escribe </a:t>
            </a:r>
            <a:r>
              <a:rPr lang="en-US" dirty="0" err="1"/>
              <a:t>aqu</a:t>
            </a:r>
            <a:r>
              <a:rPr lang="es-ES" dirty="0"/>
              <a:t>í el subtítulo (20 puntos)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93167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 - Niveles d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447675" y="1347614"/>
            <a:ext cx="8131175" cy="3070898"/>
          </a:xfrm>
          <a:prstGeom prst="rect">
            <a:avLst/>
          </a:prstGeom>
        </p:spPr>
        <p:txBody>
          <a:bodyPr/>
          <a:lstStyle>
            <a:lvl1pPr>
              <a:buFontTx/>
              <a:buChar char="•"/>
              <a:defRPr sz="2800">
                <a:effectLst/>
              </a:defRPr>
            </a:lvl1pPr>
            <a:lvl2pPr marL="685800" indent="-228600">
              <a:buFont typeface="Courier New" charset="0"/>
              <a:buChar char="o"/>
              <a:defRPr sz="2400">
                <a:effectLst/>
              </a:defRPr>
            </a:lvl2pPr>
            <a:lvl3pPr marL="1143000" indent="-228600">
              <a:buFont typeface="Wingdings" charset="2"/>
              <a:buChar char="§"/>
              <a:defRPr>
                <a:effectLst/>
              </a:defRPr>
            </a:lvl3pPr>
            <a:lvl4pPr>
              <a:defRPr>
                <a:effectLst/>
              </a:defRPr>
            </a:lvl4pPr>
          </a:lstStyle>
          <a:p>
            <a:pPr>
              <a:buFontTx/>
              <a:buChar char="•"/>
            </a:pPr>
            <a:r>
              <a:rPr lang="es-ES" altLang="es-ES" dirty="0">
                <a:latin typeface="Calibri" charset="0"/>
                <a:ea typeface="MS PGothic" charset="-128"/>
                <a:cs typeface="Calibri Light" charset="0"/>
              </a:rPr>
              <a:t>Escribe aquí el texto (28 puntos)</a:t>
            </a:r>
          </a:p>
          <a:p>
            <a:pPr lvl="1">
              <a:buFont typeface="Courier New" charset="0"/>
              <a:buChar char="o"/>
            </a:pPr>
            <a:r>
              <a:rPr lang="es-ES" altLang="es-ES" dirty="0">
                <a:latin typeface="Calibri" charset="0"/>
                <a:ea typeface="MS PGothic" charset="-128"/>
              </a:rPr>
              <a:t>Escribe aquí el texto (24 puntos)</a:t>
            </a:r>
          </a:p>
          <a:p>
            <a:pPr lvl="2">
              <a:buFont typeface="Wingdings" charset="2"/>
              <a:buChar char="§"/>
            </a:pPr>
            <a:r>
              <a:rPr lang="es-ES" altLang="es-ES" dirty="0">
                <a:latin typeface="Calibri" charset="0"/>
                <a:ea typeface="MS PGothic" charset="-128"/>
              </a:rPr>
              <a:t>Escribe aquí el texto (20 puntos)</a:t>
            </a:r>
          </a:p>
          <a:p>
            <a:pPr lvl="3"/>
            <a:r>
              <a:rPr lang="es-ES" altLang="es-ES" dirty="0">
                <a:latin typeface="Calibri" charset="0"/>
                <a:ea typeface="MS PGothic" charset="-128"/>
              </a:rPr>
              <a:t>Escribe aquí el texto (18 puntos)</a:t>
            </a:r>
          </a:p>
        </p:txBody>
      </p:sp>
      <p:sp>
        <p:nvSpPr>
          <p:cNvPr id="6" name="Title 9"/>
          <p:cNvSpPr>
            <a:spLocks noGrp="1"/>
          </p:cNvSpPr>
          <p:nvPr>
            <p:ph type="title" hasCustomPrompt="1"/>
          </p:nvPr>
        </p:nvSpPr>
        <p:spPr>
          <a:xfrm>
            <a:off x="323660" y="267886"/>
            <a:ext cx="7886700" cy="504056"/>
          </a:xfrm>
          <a:prstGeom prst="rect">
            <a:avLst/>
          </a:prstGeom>
        </p:spPr>
        <p:txBody>
          <a:bodyPr/>
          <a:lstStyle>
            <a:lvl1pPr eaLnBrk="1" hangingPunct="1">
              <a:defRPr sz="3200" b="0">
                <a:solidFill>
                  <a:schemeClr val="bg2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pPr eaLnBrk="1" hangingPunct="1"/>
            <a:r>
              <a:rPr lang="es-ES" altLang="es-ES" sz="3200" dirty="0">
                <a:solidFill>
                  <a:schemeClr val="bg2"/>
                </a:solidFill>
                <a:latin typeface="Calibri" charset="0"/>
                <a:ea typeface="MS PGothic" charset="-128"/>
                <a:cs typeface="Calibri" charset="0"/>
              </a:rPr>
              <a:t>01. Escribe aquí el título (32 puntos)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930276" y="804888"/>
            <a:ext cx="4033837" cy="3921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aseline="0">
                <a:solidFill>
                  <a:schemeClr val="bg2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pPr lvl="0"/>
            <a:r>
              <a:rPr lang="en-US" dirty="0"/>
              <a:t>Escribe </a:t>
            </a:r>
            <a:r>
              <a:rPr lang="en-US" dirty="0" err="1"/>
              <a:t>aqu</a:t>
            </a:r>
            <a:r>
              <a:rPr lang="es-ES" dirty="0"/>
              <a:t>í el subtítulo (20 puntos)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8194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terior - En blanco con título y sub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9"/>
          <p:cNvSpPr txBox="1">
            <a:spLocks/>
          </p:cNvSpPr>
          <p:nvPr userDrawn="1"/>
        </p:nvSpPr>
        <p:spPr>
          <a:xfrm>
            <a:off x="996950" y="553854"/>
            <a:ext cx="7255916" cy="50405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kern="1200">
                <a:solidFill>
                  <a:schemeClr val="bg2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pPr eaLnBrk="1" hangingPunct="1"/>
            <a:endParaRPr lang="es-ES" altLang="es-ES" sz="2000" dirty="0">
              <a:solidFill>
                <a:schemeClr val="bg2"/>
              </a:solidFill>
              <a:latin typeface="Calibri" charset="0"/>
            </a:endParaRPr>
          </a:p>
        </p:txBody>
      </p:sp>
      <p:sp>
        <p:nvSpPr>
          <p:cNvPr id="5" name="Title 9"/>
          <p:cNvSpPr>
            <a:spLocks noGrp="1"/>
          </p:cNvSpPr>
          <p:nvPr>
            <p:ph type="title" hasCustomPrompt="1"/>
          </p:nvPr>
        </p:nvSpPr>
        <p:spPr>
          <a:xfrm>
            <a:off x="323660" y="267886"/>
            <a:ext cx="7886700" cy="504056"/>
          </a:xfrm>
          <a:prstGeom prst="rect">
            <a:avLst/>
          </a:prstGeom>
        </p:spPr>
        <p:txBody>
          <a:bodyPr/>
          <a:lstStyle>
            <a:lvl1pPr eaLnBrk="1" hangingPunct="1">
              <a:defRPr sz="3200" b="0">
                <a:solidFill>
                  <a:schemeClr val="bg2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pPr eaLnBrk="1" hangingPunct="1"/>
            <a:r>
              <a:rPr lang="es-ES" altLang="es-ES" sz="3200" dirty="0">
                <a:solidFill>
                  <a:schemeClr val="bg2"/>
                </a:solidFill>
                <a:latin typeface="Calibri" charset="0"/>
                <a:ea typeface="MS PGothic" charset="-128"/>
                <a:cs typeface="Calibri" charset="0"/>
              </a:rPr>
              <a:t>01. Escribe aquí el título (32 puntos)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930276" y="804888"/>
            <a:ext cx="4033837" cy="3921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aseline="0">
                <a:solidFill>
                  <a:schemeClr val="bg2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pPr lvl="0"/>
            <a:r>
              <a:rPr lang="en-US" dirty="0"/>
              <a:t>Escribe </a:t>
            </a:r>
            <a:r>
              <a:rPr lang="en-US" dirty="0" err="1"/>
              <a:t>aqu</a:t>
            </a:r>
            <a:r>
              <a:rPr lang="es-ES" dirty="0"/>
              <a:t>í el subtítulo (20 puntos)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34831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 - En blanc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9"/>
          <p:cNvSpPr>
            <a:spLocks noGrp="1"/>
          </p:cNvSpPr>
          <p:nvPr>
            <p:ph type="title" hasCustomPrompt="1"/>
          </p:nvPr>
        </p:nvSpPr>
        <p:spPr>
          <a:xfrm>
            <a:off x="323660" y="267886"/>
            <a:ext cx="7886700" cy="504056"/>
          </a:xfrm>
          <a:prstGeom prst="rect">
            <a:avLst/>
          </a:prstGeom>
        </p:spPr>
        <p:txBody>
          <a:bodyPr/>
          <a:lstStyle>
            <a:lvl1pPr eaLnBrk="1" hangingPunct="1">
              <a:defRPr sz="3200" b="0">
                <a:solidFill>
                  <a:schemeClr val="bg2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pPr eaLnBrk="1" hangingPunct="1"/>
            <a:r>
              <a:rPr lang="es-ES" altLang="es-ES" sz="3200" dirty="0">
                <a:solidFill>
                  <a:schemeClr val="bg2"/>
                </a:solidFill>
                <a:latin typeface="Calibri" charset="0"/>
                <a:ea typeface="MS PGothic" charset="-128"/>
                <a:cs typeface="Calibri" charset="0"/>
              </a:rPr>
              <a:t>01. Escribe aquí el título (32 puntos)</a:t>
            </a:r>
          </a:p>
        </p:txBody>
      </p:sp>
    </p:spTree>
    <p:extLst>
      <p:ext uri="{BB962C8B-B14F-4D97-AF65-F5344CB8AC3E}">
        <p14:creationId xmlns:p14="http://schemas.microsoft.com/office/powerpoint/2010/main" val="5460115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marco ver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Rectángulo"/>
          <p:cNvSpPr/>
          <p:nvPr userDrawn="1"/>
        </p:nvSpPr>
        <p:spPr>
          <a:xfrm>
            <a:off x="250825" y="249238"/>
            <a:ext cx="8642350" cy="4625975"/>
          </a:xfrm>
          <a:prstGeom prst="rect">
            <a:avLst/>
          </a:prstGeom>
          <a:noFill/>
          <a:ln w="4445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s-ES"/>
          </a:p>
        </p:txBody>
      </p:sp>
      <p:grpSp>
        <p:nvGrpSpPr>
          <p:cNvPr id="3" name="66 Grupo"/>
          <p:cNvGrpSpPr>
            <a:grpSpLocks/>
          </p:cNvGrpSpPr>
          <p:nvPr userDrawn="1"/>
        </p:nvGrpSpPr>
        <p:grpSpPr bwMode="auto">
          <a:xfrm>
            <a:off x="7953375" y="771525"/>
            <a:ext cx="431800" cy="215900"/>
            <a:chOff x="971600" y="4149080"/>
            <a:chExt cx="1440160" cy="720080"/>
          </a:xfrm>
        </p:grpSpPr>
        <p:sp>
          <p:nvSpPr>
            <p:cNvPr id="4" name="24 Triángulo isósceles"/>
            <p:cNvSpPr/>
            <p:nvPr/>
          </p:nvSpPr>
          <p:spPr>
            <a:xfrm rot="10800000" flipV="1">
              <a:off x="971600" y="4149080"/>
              <a:ext cx="720080" cy="720080"/>
            </a:xfrm>
            <a:custGeom>
              <a:avLst/>
              <a:gdLst>
                <a:gd name="connsiteX0" fmla="*/ 0 w 540059"/>
                <a:gd name="connsiteY0" fmla="*/ 288032 h 288032"/>
                <a:gd name="connsiteX1" fmla="*/ 270030 w 540059"/>
                <a:gd name="connsiteY1" fmla="*/ 0 h 288032"/>
                <a:gd name="connsiteX2" fmla="*/ 540059 w 540059"/>
                <a:gd name="connsiteY2" fmla="*/ 288032 h 288032"/>
                <a:gd name="connsiteX3" fmla="*/ 0 w 540059"/>
                <a:gd name="connsiteY3" fmla="*/ 288032 h 288032"/>
                <a:gd name="connsiteX0" fmla="*/ 0 w 270030"/>
                <a:gd name="connsiteY0" fmla="*/ 288032 h 288032"/>
                <a:gd name="connsiteX1" fmla="*/ 270030 w 270030"/>
                <a:gd name="connsiteY1" fmla="*/ 0 h 288032"/>
                <a:gd name="connsiteX2" fmla="*/ 0 w 270030"/>
                <a:gd name="connsiteY2" fmla="*/ 288032 h 288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0030" h="288032">
                  <a:moveTo>
                    <a:pt x="0" y="288032"/>
                  </a:moveTo>
                  <a:lnTo>
                    <a:pt x="270030" y="0"/>
                  </a:lnTo>
                  <a:lnTo>
                    <a:pt x="0" y="288032"/>
                  </a:lnTo>
                  <a:close/>
                </a:path>
              </a:pathLst>
            </a:custGeom>
            <a:ln w="57150"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s-ES"/>
            </a:p>
          </p:txBody>
        </p:sp>
        <p:sp>
          <p:nvSpPr>
            <p:cNvPr id="5" name="24 Triángulo isósceles"/>
            <p:cNvSpPr/>
            <p:nvPr/>
          </p:nvSpPr>
          <p:spPr>
            <a:xfrm rot="10800000">
              <a:off x="1691680" y="4149080"/>
              <a:ext cx="720080" cy="720080"/>
            </a:xfrm>
            <a:custGeom>
              <a:avLst/>
              <a:gdLst>
                <a:gd name="connsiteX0" fmla="*/ 0 w 540059"/>
                <a:gd name="connsiteY0" fmla="*/ 288032 h 288032"/>
                <a:gd name="connsiteX1" fmla="*/ 270030 w 540059"/>
                <a:gd name="connsiteY1" fmla="*/ 0 h 288032"/>
                <a:gd name="connsiteX2" fmla="*/ 540059 w 540059"/>
                <a:gd name="connsiteY2" fmla="*/ 288032 h 288032"/>
                <a:gd name="connsiteX3" fmla="*/ 0 w 540059"/>
                <a:gd name="connsiteY3" fmla="*/ 288032 h 288032"/>
                <a:gd name="connsiteX0" fmla="*/ 0 w 270030"/>
                <a:gd name="connsiteY0" fmla="*/ 288032 h 288032"/>
                <a:gd name="connsiteX1" fmla="*/ 270030 w 270030"/>
                <a:gd name="connsiteY1" fmla="*/ 0 h 288032"/>
                <a:gd name="connsiteX2" fmla="*/ 0 w 270030"/>
                <a:gd name="connsiteY2" fmla="*/ 288032 h 288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0030" h="288032">
                  <a:moveTo>
                    <a:pt x="0" y="288032"/>
                  </a:moveTo>
                  <a:lnTo>
                    <a:pt x="270030" y="0"/>
                  </a:lnTo>
                  <a:lnTo>
                    <a:pt x="0" y="288032"/>
                  </a:lnTo>
                  <a:close/>
                </a:path>
              </a:pathLst>
            </a:custGeom>
            <a:ln w="57150"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s-ES"/>
            </a:p>
          </p:txBody>
        </p:sp>
      </p:grpSp>
      <p:sp>
        <p:nvSpPr>
          <p:cNvPr id="11" name="Text Placehold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7308305" y="3939902"/>
            <a:ext cx="1187996" cy="503239"/>
          </a:xfrm>
          <a:prstGeom prst="rect">
            <a:avLst/>
          </a:prstGeom>
        </p:spPr>
        <p:txBody>
          <a:bodyPr anchor="b"/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accent6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pPr lvl="0"/>
            <a:r>
              <a:rPr lang="es-ES" dirty="0"/>
              <a:t>22.10.2016</a:t>
            </a:r>
            <a:endParaRPr lang="en-US" dirty="0"/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683568" y="2887663"/>
            <a:ext cx="6548438" cy="7223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aseline="0">
                <a:solidFill>
                  <a:schemeClr val="accent6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pPr lvl="0"/>
            <a:r>
              <a:rPr lang="en-US" dirty="0"/>
              <a:t>Escribe </a:t>
            </a:r>
            <a:r>
              <a:rPr lang="en-US" dirty="0" err="1"/>
              <a:t>aqu</a:t>
            </a:r>
            <a:r>
              <a:rPr lang="es-ES" dirty="0"/>
              <a:t>í el subtítulo máximo 2 líneas (20 puntos)</a:t>
            </a:r>
            <a:endParaRPr lang="en-US" dirty="0"/>
          </a:p>
        </p:txBody>
      </p:sp>
      <p:sp>
        <p:nvSpPr>
          <p:cNvPr id="15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83568" y="1707654"/>
            <a:ext cx="6548438" cy="13239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4200"/>
              </a:lnSpc>
              <a:buNone/>
              <a:defRPr sz="4000">
                <a:solidFill>
                  <a:schemeClr val="accent6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pPr lvl="0"/>
            <a:r>
              <a:rPr lang="en-US" dirty="0"/>
              <a:t>Escribe </a:t>
            </a:r>
            <a:r>
              <a:rPr lang="en-US" dirty="0" err="1"/>
              <a:t>aqu</a:t>
            </a:r>
            <a:r>
              <a:rPr lang="es-ES" dirty="0"/>
              <a:t>í el título máximo 2 líneas (40 puntos)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18955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arador ver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Elipse"/>
          <p:cNvSpPr/>
          <p:nvPr userDrawn="1"/>
        </p:nvSpPr>
        <p:spPr>
          <a:xfrm rot="16200000">
            <a:off x="3671888" y="2246313"/>
            <a:ext cx="649287" cy="649287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 eaLnBrk="1" hangingPunct="1">
              <a:defRPr/>
            </a:pPr>
            <a:endParaRPr lang="es-ES" dirty="0"/>
          </a:p>
        </p:txBody>
      </p:sp>
      <p:grpSp>
        <p:nvGrpSpPr>
          <p:cNvPr id="3" name="66 Grupo"/>
          <p:cNvGrpSpPr>
            <a:grpSpLocks/>
          </p:cNvGrpSpPr>
          <p:nvPr userDrawn="1"/>
        </p:nvGrpSpPr>
        <p:grpSpPr bwMode="auto">
          <a:xfrm rot="-5400000">
            <a:off x="3817938" y="2463800"/>
            <a:ext cx="431800" cy="215900"/>
            <a:chOff x="971600" y="4149080"/>
            <a:chExt cx="1440160" cy="720080"/>
          </a:xfrm>
        </p:grpSpPr>
        <p:sp>
          <p:nvSpPr>
            <p:cNvPr id="4" name="24 Triángulo isósceles"/>
            <p:cNvSpPr/>
            <p:nvPr/>
          </p:nvSpPr>
          <p:spPr>
            <a:xfrm rot="10800000" flipV="1">
              <a:off x="971600" y="4122605"/>
              <a:ext cx="720080" cy="720080"/>
            </a:xfrm>
            <a:custGeom>
              <a:avLst/>
              <a:gdLst>
                <a:gd name="connsiteX0" fmla="*/ 0 w 540059"/>
                <a:gd name="connsiteY0" fmla="*/ 288032 h 288032"/>
                <a:gd name="connsiteX1" fmla="*/ 270030 w 540059"/>
                <a:gd name="connsiteY1" fmla="*/ 0 h 288032"/>
                <a:gd name="connsiteX2" fmla="*/ 540059 w 540059"/>
                <a:gd name="connsiteY2" fmla="*/ 288032 h 288032"/>
                <a:gd name="connsiteX3" fmla="*/ 0 w 540059"/>
                <a:gd name="connsiteY3" fmla="*/ 288032 h 288032"/>
                <a:gd name="connsiteX0" fmla="*/ 0 w 270030"/>
                <a:gd name="connsiteY0" fmla="*/ 288032 h 288032"/>
                <a:gd name="connsiteX1" fmla="*/ 270030 w 270030"/>
                <a:gd name="connsiteY1" fmla="*/ 0 h 288032"/>
                <a:gd name="connsiteX2" fmla="*/ 0 w 270030"/>
                <a:gd name="connsiteY2" fmla="*/ 288032 h 288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0030" h="288032">
                  <a:moveTo>
                    <a:pt x="0" y="288032"/>
                  </a:moveTo>
                  <a:lnTo>
                    <a:pt x="270030" y="0"/>
                  </a:lnTo>
                  <a:lnTo>
                    <a:pt x="0" y="288032"/>
                  </a:lnTo>
                  <a:close/>
                </a:path>
              </a:pathLst>
            </a:custGeom>
            <a:ln w="571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s-ES"/>
            </a:p>
          </p:txBody>
        </p:sp>
        <p:sp>
          <p:nvSpPr>
            <p:cNvPr id="5" name="24 Triángulo isósceles"/>
            <p:cNvSpPr/>
            <p:nvPr/>
          </p:nvSpPr>
          <p:spPr>
            <a:xfrm rot="10800000">
              <a:off x="1718152" y="4149080"/>
              <a:ext cx="720080" cy="720080"/>
            </a:xfrm>
            <a:custGeom>
              <a:avLst/>
              <a:gdLst>
                <a:gd name="connsiteX0" fmla="*/ 0 w 540059"/>
                <a:gd name="connsiteY0" fmla="*/ 288032 h 288032"/>
                <a:gd name="connsiteX1" fmla="*/ 270030 w 540059"/>
                <a:gd name="connsiteY1" fmla="*/ 0 h 288032"/>
                <a:gd name="connsiteX2" fmla="*/ 540059 w 540059"/>
                <a:gd name="connsiteY2" fmla="*/ 288032 h 288032"/>
                <a:gd name="connsiteX3" fmla="*/ 0 w 540059"/>
                <a:gd name="connsiteY3" fmla="*/ 288032 h 288032"/>
                <a:gd name="connsiteX0" fmla="*/ 0 w 270030"/>
                <a:gd name="connsiteY0" fmla="*/ 288032 h 288032"/>
                <a:gd name="connsiteX1" fmla="*/ 270030 w 270030"/>
                <a:gd name="connsiteY1" fmla="*/ 0 h 288032"/>
                <a:gd name="connsiteX2" fmla="*/ 0 w 270030"/>
                <a:gd name="connsiteY2" fmla="*/ 288032 h 288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0030" h="288032">
                  <a:moveTo>
                    <a:pt x="0" y="288032"/>
                  </a:moveTo>
                  <a:lnTo>
                    <a:pt x="270030" y="0"/>
                  </a:lnTo>
                  <a:lnTo>
                    <a:pt x="0" y="288032"/>
                  </a:lnTo>
                  <a:close/>
                </a:path>
              </a:pathLst>
            </a:custGeom>
            <a:ln w="571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s-ES"/>
            </a:p>
          </p:txBody>
        </p:sp>
      </p:grpSp>
      <p:sp>
        <p:nvSpPr>
          <p:cNvPr id="10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1368427" y="1525588"/>
            <a:ext cx="2378075" cy="1982787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3000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pPr lvl="0"/>
            <a:r>
              <a:rPr lang="en-US" dirty="0"/>
              <a:t>01</a:t>
            </a:r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329113" y="1832768"/>
            <a:ext cx="3203575" cy="147637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T</a:t>
            </a:r>
            <a:r>
              <a:rPr lang="es-ES" dirty="0" err="1"/>
              <a:t>ítulo</a:t>
            </a:r>
            <a:r>
              <a:rPr lang="es-ES" dirty="0"/>
              <a:t> del capítulo, Máximo 3 líneas, Texto a 30 puntos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48538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arador naranj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Elipse"/>
          <p:cNvSpPr/>
          <p:nvPr userDrawn="1"/>
        </p:nvSpPr>
        <p:spPr>
          <a:xfrm rot="16200000">
            <a:off x="3671888" y="2246313"/>
            <a:ext cx="649287" cy="64928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 eaLnBrk="1" hangingPunct="1">
              <a:defRPr/>
            </a:pPr>
            <a:endParaRPr lang="es-ES" dirty="0"/>
          </a:p>
        </p:txBody>
      </p:sp>
      <p:grpSp>
        <p:nvGrpSpPr>
          <p:cNvPr id="3" name="66 Grupo"/>
          <p:cNvGrpSpPr>
            <a:grpSpLocks/>
          </p:cNvGrpSpPr>
          <p:nvPr userDrawn="1"/>
        </p:nvGrpSpPr>
        <p:grpSpPr bwMode="auto">
          <a:xfrm rot="-5400000">
            <a:off x="3817938" y="2463800"/>
            <a:ext cx="431800" cy="215900"/>
            <a:chOff x="971600" y="4149080"/>
            <a:chExt cx="1440160" cy="720080"/>
          </a:xfrm>
        </p:grpSpPr>
        <p:sp>
          <p:nvSpPr>
            <p:cNvPr id="4" name="24 Triángulo isósceles"/>
            <p:cNvSpPr/>
            <p:nvPr/>
          </p:nvSpPr>
          <p:spPr>
            <a:xfrm rot="10800000" flipV="1">
              <a:off x="971600" y="4122605"/>
              <a:ext cx="720080" cy="720080"/>
            </a:xfrm>
            <a:custGeom>
              <a:avLst/>
              <a:gdLst>
                <a:gd name="connsiteX0" fmla="*/ 0 w 540059"/>
                <a:gd name="connsiteY0" fmla="*/ 288032 h 288032"/>
                <a:gd name="connsiteX1" fmla="*/ 270030 w 540059"/>
                <a:gd name="connsiteY1" fmla="*/ 0 h 288032"/>
                <a:gd name="connsiteX2" fmla="*/ 540059 w 540059"/>
                <a:gd name="connsiteY2" fmla="*/ 288032 h 288032"/>
                <a:gd name="connsiteX3" fmla="*/ 0 w 540059"/>
                <a:gd name="connsiteY3" fmla="*/ 288032 h 288032"/>
                <a:gd name="connsiteX0" fmla="*/ 0 w 270030"/>
                <a:gd name="connsiteY0" fmla="*/ 288032 h 288032"/>
                <a:gd name="connsiteX1" fmla="*/ 270030 w 270030"/>
                <a:gd name="connsiteY1" fmla="*/ 0 h 288032"/>
                <a:gd name="connsiteX2" fmla="*/ 0 w 270030"/>
                <a:gd name="connsiteY2" fmla="*/ 288032 h 288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0030" h="288032">
                  <a:moveTo>
                    <a:pt x="0" y="288032"/>
                  </a:moveTo>
                  <a:lnTo>
                    <a:pt x="270030" y="0"/>
                  </a:lnTo>
                  <a:lnTo>
                    <a:pt x="0" y="288032"/>
                  </a:lnTo>
                  <a:close/>
                </a:path>
              </a:pathLst>
            </a:custGeom>
            <a:ln w="571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s-ES"/>
            </a:p>
          </p:txBody>
        </p:sp>
        <p:sp>
          <p:nvSpPr>
            <p:cNvPr id="5" name="24 Triángulo isósceles"/>
            <p:cNvSpPr/>
            <p:nvPr/>
          </p:nvSpPr>
          <p:spPr>
            <a:xfrm rot="10800000">
              <a:off x="1718152" y="4149080"/>
              <a:ext cx="720080" cy="720080"/>
            </a:xfrm>
            <a:custGeom>
              <a:avLst/>
              <a:gdLst>
                <a:gd name="connsiteX0" fmla="*/ 0 w 540059"/>
                <a:gd name="connsiteY0" fmla="*/ 288032 h 288032"/>
                <a:gd name="connsiteX1" fmla="*/ 270030 w 540059"/>
                <a:gd name="connsiteY1" fmla="*/ 0 h 288032"/>
                <a:gd name="connsiteX2" fmla="*/ 540059 w 540059"/>
                <a:gd name="connsiteY2" fmla="*/ 288032 h 288032"/>
                <a:gd name="connsiteX3" fmla="*/ 0 w 540059"/>
                <a:gd name="connsiteY3" fmla="*/ 288032 h 288032"/>
                <a:gd name="connsiteX0" fmla="*/ 0 w 270030"/>
                <a:gd name="connsiteY0" fmla="*/ 288032 h 288032"/>
                <a:gd name="connsiteX1" fmla="*/ 270030 w 270030"/>
                <a:gd name="connsiteY1" fmla="*/ 0 h 288032"/>
                <a:gd name="connsiteX2" fmla="*/ 0 w 270030"/>
                <a:gd name="connsiteY2" fmla="*/ 288032 h 288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0030" h="288032">
                  <a:moveTo>
                    <a:pt x="0" y="288032"/>
                  </a:moveTo>
                  <a:lnTo>
                    <a:pt x="270030" y="0"/>
                  </a:lnTo>
                  <a:lnTo>
                    <a:pt x="0" y="288032"/>
                  </a:lnTo>
                  <a:close/>
                </a:path>
              </a:pathLst>
            </a:custGeom>
            <a:ln w="571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s-ES"/>
            </a:p>
          </p:txBody>
        </p:sp>
      </p:grpSp>
      <p:sp>
        <p:nvSpPr>
          <p:cNvPr id="14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1368427" y="1525588"/>
            <a:ext cx="2378075" cy="1982787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3000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pPr lvl="0"/>
            <a:r>
              <a:rPr lang="en-US"/>
              <a:t>02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329113" y="1832768"/>
            <a:ext cx="3203575" cy="147637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T</a:t>
            </a:r>
            <a:r>
              <a:rPr lang="es-ES" dirty="0" err="1"/>
              <a:t>ítulo</a:t>
            </a:r>
            <a:r>
              <a:rPr lang="es-ES" dirty="0"/>
              <a:t> del capítulo, Máximo </a:t>
            </a:r>
            <a:r>
              <a:rPr lang="es-ES"/>
              <a:t>3 líneas, Texto </a:t>
            </a:r>
            <a:r>
              <a:rPr lang="es-ES" dirty="0"/>
              <a:t>a 30 puntos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7794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1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6 Rectángulo"/>
          <p:cNvSpPr>
            <a:spLocks noChangeArrowheads="1"/>
          </p:cNvSpPr>
          <p:nvPr userDrawn="1"/>
        </p:nvSpPr>
        <p:spPr bwMode="auto">
          <a:xfrm>
            <a:off x="0" y="0"/>
            <a:ext cx="107950" cy="5165725"/>
          </a:xfrm>
          <a:prstGeom prst="rect">
            <a:avLst/>
          </a:prstGeom>
          <a:solidFill>
            <a:schemeClr val="bg2"/>
          </a:solidFill>
          <a:ln>
            <a:noFill/>
          </a:ln>
          <a:extLst/>
        </p:spPr>
        <p:txBody>
          <a:bodyPr/>
          <a:lstStyle>
            <a:lvl1pPr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endParaRPr lang="es-ES" altLang="es-ES" u="sng"/>
          </a:p>
        </p:txBody>
      </p:sp>
      <p:sp>
        <p:nvSpPr>
          <p:cNvPr id="8" name="7 Rectángulo"/>
          <p:cNvSpPr>
            <a:spLocks noChangeArrowheads="1"/>
          </p:cNvSpPr>
          <p:nvPr userDrawn="1"/>
        </p:nvSpPr>
        <p:spPr bwMode="auto">
          <a:xfrm>
            <a:off x="0" y="0"/>
            <a:ext cx="107950" cy="950913"/>
          </a:xfrm>
          <a:prstGeom prst="rect">
            <a:avLst/>
          </a:prstGeom>
          <a:solidFill>
            <a:schemeClr val="tx2"/>
          </a:solidFill>
          <a:ln>
            <a:noFill/>
          </a:ln>
          <a:extLst/>
        </p:spPr>
        <p:txBody>
          <a:bodyPr/>
          <a:lstStyle>
            <a:lvl1pPr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endParaRPr lang="es-ES" altLang="es-ES" u="sng"/>
          </a:p>
        </p:txBody>
      </p:sp>
      <p:sp>
        <p:nvSpPr>
          <p:cNvPr id="9" name="Rectangle 8"/>
          <p:cNvSpPr>
            <a:spLocks/>
          </p:cNvSpPr>
          <p:nvPr userDrawn="1"/>
        </p:nvSpPr>
        <p:spPr bwMode="auto">
          <a:xfrm>
            <a:off x="4424363" y="4660900"/>
            <a:ext cx="244475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800">
                <a:solidFill>
                  <a:srgbClr val="000000"/>
                </a:solidFill>
                <a:latin typeface="Arial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2800">
                <a:solidFill>
                  <a:srgbClr val="000000"/>
                </a:solidFill>
                <a:latin typeface="Arial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2800">
                <a:solidFill>
                  <a:srgbClr val="000000"/>
                </a:solidFill>
                <a:latin typeface="Arial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2800">
                <a:solidFill>
                  <a:srgbClr val="000000"/>
                </a:solidFill>
                <a:latin typeface="Arial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2800">
                <a:solidFill>
                  <a:srgbClr val="000000"/>
                </a:solidFill>
                <a:latin typeface="Arial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fld id="{247169C4-D7FE-2B4C-94E5-01EDCE9EC2AD}" type="slidenum">
              <a:rPr lang="es-ES_tradnl" altLang="es-ES" sz="1100" smtClean="0">
                <a:solidFill>
                  <a:schemeClr val="tx1"/>
                </a:solidFill>
                <a:latin typeface="Calibri" charset="0"/>
                <a:ea typeface="MS PGothic" charset="-128"/>
                <a:cs typeface="Calibri" charset="0"/>
                <a:sym typeface="Arial" charset="0"/>
              </a:rPr>
              <a:pPr algn="ctr" eaLnBrk="1" hangingPunct="1">
                <a:defRPr/>
              </a:pPr>
              <a:t>‹Nº›</a:t>
            </a:fld>
            <a:endParaRPr lang="es-ES_tradnl" altLang="es-ES" sz="1100">
              <a:solidFill>
                <a:schemeClr val="tx1"/>
              </a:solidFill>
              <a:latin typeface="Calibri" charset="0"/>
              <a:ea typeface="MS PGothic" charset="-128"/>
              <a:cs typeface="Calibri" charset="0"/>
              <a:sym typeface="Arial" charset="0"/>
            </a:endParaRPr>
          </a:p>
        </p:txBody>
      </p:sp>
      <p:grpSp>
        <p:nvGrpSpPr>
          <p:cNvPr id="10" name="59 Grupo"/>
          <p:cNvGrpSpPr>
            <a:grpSpLocks/>
          </p:cNvGrpSpPr>
          <p:nvPr userDrawn="1"/>
        </p:nvGrpSpPr>
        <p:grpSpPr bwMode="auto">
          <a:xfrm>
            <a:off x="4330700" y="4732338"/>
            <a:ext cx="431800" cy="215900"/>
            <a:chOff x="971600" y="4149080"/>
            <a:chExt cx="1440160" cy="720080"/>
          </a:xfrm>
        </p:grpSpPr>
        <p:sp>
          <p:nvSpPr>
            <p:cNvPr id="11" name="24 Triángulo isósceles"/>
            <p:cNvSpPr/>
            <p:nvPr userDrawn="1"/>
          </p:nvSpPr>
          <p:spPr>
            <a:xfrm rot="10800000" flipV="1">
              <a:off x="971600" y="4149080"/>
              <a:ext cx="720080" cy="720080"/>
            </a:xfrm>
            <a:custGeom>
              <a:avLst/>
              <a:gdLst>
                <a:gd name="connsiteX0" fmla="*/ 0 w 540059"/>
                <a:gd name="connsiteY0" fmla="*/ 288032 h 288032"/>
                <a:gd name="connsiteX1" fmla="*/ 270030 w 540059"/>
                <a:gd name="connsiteY1" fmla="*/ 0 h 288032"/>
                <a:gd name="connsiteX2" fmla="*/ 540059 w 540059"/>
                <a:gd name="connsiteY2" fmla="*/ 288032 h 288032"/>
                <a:gd name="connsiteX3" fmla="*/ 0 w 540059"/>
                <a:gd name="connsiteY3" fmla="*/ 288032 h 288032"/>
                <a:gd name="connsiteX0" fmla="*/ 0 w 270030"/>
                <a:gd name="connsiteY0" fmla="*/ 288032 h 288032"/>
                <a:gd name="connsiteX1" fmla="*/ 270030 w 270030"/>
                <a:gd name="connsiteY1" fmla="*/ 0 h 288032"/>
                <a:gd name="connsiteX2" fmla="*/ 0 w 270030"/>
                <a:gd name="connsiteY2" fmla="*/ 288032 h 288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0030" h="288032">
                  <a:moveTo>
                    <a:pt x="0" y="288032"/>
                  </a:moveTo>
                  <a:lnTo>
                    <a:pt x="270030" y="0"/>
                  </a:lnTo>
                  <a:lnTo>
                    <a:pt x="0" y="288032"/>
                  </a:lnTo>
                  <a:close/>
                </a:path>
              </a:pathLst>
            </a:custGeom>
            <a:ln w="57150">
              <a:solidFill>
                <a:srgbClr val="21C7D8"/>
              </a:solidFill>
              <a:rou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s-ES"/>
            </a:p>
          </p:txBody>
        </p:sp>
        <p:sp>
          <p:nvSpPr>
            <p:cNvPr id="12" name="24 Triángulo isósceles"/>
            <p:cNvSpPr/>
            <p:nvPr/>
          </p:nvSpPr>
          <p:spPr>
            <a:xfrm rot="10800000">
              <a:off x="1691680" y="4149080"/>
              <a:ext cx="720080" cy="720080"/>
            </a:xfrm>
            <a:custGeom>
              <a:avLst/>
              <a:gdLst>
                <a:gd name="connsiteX0" fmla="*/ 0 w 540059"/>
                <a:gd name="connsiteY0" fmla="*/ 288032 h 288032"/>
                <a:gd name="connsiteX1" fmla="*/ 270030 w 540059"/>
                <a:gd name="connsiteY1" fmla="*/ 0 h 288032"/>
                <a:gd name="connsiteX2" fmla="*/ 540059 w 540059"/>
                <a:gd name="connsiteY2" fmla="*/ 288032 h 288032"/>
                <a:gd name="connsiteX3" fmla="*/ 0 w 540059"/>
                <a:gd name="connsiteY3" fmla="*/ 288032 h 288032"/>
                <a:gd name="connsiteX0" fmla="*/ 0 w 270030"/>
                <a:gd name="connsiteY0" fmla="*/ 288032 h 288032"/>
                <a:gd name="connsiteX1" fmla="*/ 270030 w 270030"/>
                <a:gd name="connsiteY1" fmla="*/ 0 h 288032"/>
                <a:gd name="connsiteX2" fmla="*/ 0 w 270030"/>
                <a:gd name="connsiteY2" fmla="*/ 288032 h 288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0030" h="288032">
                  <a:moveTo>
                    <a:pt x="0" y="288032"/>
                  </a:moveTo>
                  <a:lnTo>
                    <a:pt x="270030" y="0"/>
                  </a:lnTo>
                  <a:lnTo>
                    <a:pt x="0" y="288032"/>
                  </a:lnTo>
                  <a:close/>
                </a:path>
              </a:pathLst>
            </a:custGeom>
            <a:ln w="57150">
              <a:solidFill>
                <a:srgbClr val="21C7D8"/>
              </a:solidFill>
              <a:rou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s-ES"/>
            </a:p>
          </p:txBody>
        </p:sp>
      </p:grpSp>
      <p:pic>
        <p:nvPicPr>
          <p:cNvPr id="28" name="Imagen 27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4672707"/>
            <a:ext cx="1453279" cy="216000"/>
          </a:xfrm>
          <a:prstGeom prst="rect">
            <a:avLst/>
          </a:prstGeom>
        </p:spPr>
      </p:pic>
      <p:pic>
        <p:nvPicPr>
          <p:cNvPr id="29" name="Imagen 28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178" y="4737150"/>
            <a:ext cx="1527294" cy="150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268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368" r:id="rId1"/>
    <p:sldLayoutId id="2147485371" r:id="rId2"/>
    <p:sldLayoutId id="2147485372" r:id="rId3"/>
    <p:sldLayoutId id="2147485373" r:id="rId4"/>
    <p:sldLayoutId id="2147485376" r:id="rId5"/>
    <p:sldLayoutId id="2147485378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717" y="620853"/>
            <a:ext cx="1435061" cy="431724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4235717"/>
            <a:ext cx="2045647" cy="2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8912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381" r:id="rId1"/>
  </p:sldLayoutIdLst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MS PGothic" pitchFamily="34" charset="-128"/>
          <a:cs typeface="ＭＳ Ｐゴシック" charset="0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ＭＳ Ｐゴシック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ＭＳ Ｐゴシック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ＭＳ Ｐゴシック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ＭＳ Ｐゴシック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MS PGothic" pitchFamily="34" charset="-128"/>
          <a:cs typeface="ＭＳ Ｐゴシック" charset="0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5357" r:id="rId1"/>
    <p:sldLayoutId id="2147485358" r:id="rId2"/>
    <p:sldLayoutId id="2147485359" r:id="rId3"/>
    <p:sldLayoutId id="2147485360" r:id="rId4"/>
    <p:sldLayoutId id="2147485361" r:id="rId5"/>
  </p:sldLayoutIdLst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MS PGothic" pitchFamily="34" charset="-128"/>
          <a:cs typeface="ＭＳ Ｐゴシック" charset="0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ＭＳ Ｐゴシック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ＭＳ Ｐゴシック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ＭＳ Ｐゴシック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ＭＳ Ｐゴシック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MS PGothic" pitchFamily="34" charset="-128"/>
          <a:cs typeface="ＭＳ Ｐゴシック" charset="0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6 Rectángulo"/>
          <p:cNvSpPr>
            <a:spLocks noChangeArrowheads="1"/>
          </p:cNvSpPr>
          <p:nvPr userDrawn="1"/>
        </p:nvSpPr>
        <p:spPr bwMode="auto">
          <a:xfrm>
            <a:off x="0" y="0"/>
            <a:ext cx="107950" cy="5165725"/>
          </a:xfrm>
          <a:prstGeom prst="rect">
            <a:avLst/>
          </a:prstGeom>
          <a:solidFill>
            <a:schemeClr val="bg2"/>
          </a:solidFill>
          <a:ln>
            <a:noFill/>
          </a:ln>
          <a:extLst/>
        </p:spPr>
        <p:txBody>
          <a:bodyPr/>
          <a:lstStyle>
            <a:lvl1pPr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endParaRPr lang="es-ES" altLang="es-ES" u="sng"/>
          </a:p>
        </p:txBody>
      </p:sp>
      <p:sp>
        <p:nvSpPr>
          <p:cNvPr id="5" name="7 Rectángulo"/>
          <p:cNvSpPr>
            <a:spLocks noChangeArrowheads="1"/>
          </p:cNvSpPr>
          <p:nvPr userDrawn="1"/>
        </p:nvSpPr>
        <p:spPr bwMode="auto">
          <a:xfrm>
            <a:off x="0" y="0"/>
            <a:ext cx="107950" cy="950913"/>
          </a:xfrm>
          <a:prstGeom prst="rect">
            <a:avLst/>
          </a:prstGeom>
          <a:solidFill>
            <a:schemeClr val="tx2"/>
          </a:solidFill>
          <a:ln>
            <a:noFill/>
          </a:ln>
          <a:extLst/>
        </p:spPr>
        <p:txBody>
          <a:bodyPr/>
          <a:lstStyle>
            <a:lvl1pPr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endParaRPr lang="es-ES" altLang="es-ES" u="sng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350" r:id="rId1"/>
    <p:sldLayoutId id="2147485385" r:id="rId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elefonica/cto-spring-webflux-training" TargetMode="External"/><Relationship Id="rId7" Type="http://schemas.openxmlformats.org/officeDocument/2006/relationships/image" Target="../media/image15.png"/><Relationship Id="rId2" Type="http://schemas.openxmlformats.org/officeDocument/2006/relationships/hyperlink" Target="https://codeshare.io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projectreactor.io/docs/core/release/api/reactor/core/publisher/package-summary.html" TargetMode="Externa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projectreactor.io/docs/core/release/api/reactor/core/publisher/Mono.html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projectreactor.io/docs/core/release/api/reactor/core/publisher/Flux.html" TargetMode="Externa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5.tiff"/><Relationship Id="rId4" Type="http://schemas.openxmlformats.org/officeDocument/2006/relationships/image" Target="../media/image24.tif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reactivemanifesto.org/" TargetMode="Externa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s-ES" dirty="0"/>
              <a:t>20.05.2019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Project Reactor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S" dirty="0"/>
              <a:t>Reactive </a:t>
            </a:r>
            <a:r>
              <a:rPr lang="es-ES" dirty="0" err="1"/>
              <a:t>Programming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689495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Reactive Programming</a:t>
            </a:r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4C6108EF-89B1-0A45-95AC-8F051BA4DD1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s-ES" dirty="0"/>
              <a:t>Reactive </a:t>
            </a:r>
            <a:r>
              <a:rPr lang="es-ES" dirty="0" err="1"/>
              <a:t>Streams</a:t>
            </a:r>
            <a:r>
              <a:rPr lang="es-ES" dirty="0"/>
              <a:t> API - </a:t>
            </a:r>
            <a:r>
              <a:rPr lang="es-ES" dirty="0" err="1"/>
              <a:t>Subscription</a:t>
            </a:r>
            <a:endParaRPr lang="es-ES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45A65E93-9B59-E04F-A783-DD461246E022}"/>
              </a:ext>
            </a:extLst>
          </p:cNvPr>
          <p:cNvSpPr txBox="1"/>
          <p:nvPr/>
        </p:nvSpPr>
        <p:spPr bwMode="auto">
          <a:xfrm>
            <a:off x="930276" y="1491630"/>
            <a:ext cx="7170116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marL="171450" indent="-171450" eaLnBrk="1" hangingPunct="1">
              <a:buFont typeface="Arial" panose="020B0604020202020204" pitchFamily="34" charset="0"/>
              <a:buChar char="•"/>
            </a:pPr>
            <a:endParaRPr lang="es-ES" sz="1200" dirty="0">
              <a:solidFill>
                <a:srgbClr val="003144"/>
              </a:solidFill>
              <a:latin typeface="Calibri" charset="0"/>
            </a:endParaRPr>
          </a:p>
          <a:p>
            <a:pPr eaLnBrk="1" hangingPunct="1"/>
            <a:r>
              <a:rPr lang="es-ES" sz="1000" dirty="0" err="1">
                <a:solidFill>
                  <a:srgbClr val="003144"/>
                </a:solidFill>
                <a:latin typeface="Calibri" charset="0"/>
              </a:rPr>
              <a:t>package</a:t>
            </a:r>
            <a:r>
              <a:rPr lang="es-ES" sz="1000" dirty="0">
                <a:solidFill>
                  <a:srgbClr val="003144"/>
                </a:solidFill>
                <a:latin typeface="Calibri" charset="0"/>
              </a:rPr>
              <a:t> </a:t>
            </a:r>
            <a:r>
              <a:rPr lang="es-ES" sz="1000" dirty="0" err="1">
                <a:solidFill>
                  <a:srgbClr val="003144"/>
                </a:solidFill>
                <a:latin typeface="Calibri" charset="0"/>
              </a:rPr>
              <a:t>org.reactivestreams</a:t>
            </a:r>
            <a:endParaRPr lang="es-ES" sz="1000" dirty="0">
              <a:solidFill>
                <a:srgbClr val="003144"/>
              </a:solidFill>
              <a:latin typeface="Calibri" charset="0"/>
            </a:endParaRPr>
          </a:p>
          <a:p>
            <a:pPr eaLnBrk="1" hangingPunct="1"/>
            <a:endParaRPr lang="es-ES" sz="1000" dirty="0">
              <a:solidFill>
                <a:srgbClr val="003144"/>
              </a:solidFill>
              <a:latin typeface="Calibri" charset="0"/>
            </a:endParaRPr>
          </a:p>
          <a:p>
            <a:pPr eaLnBrk="1" hangingPunct="1"/>
            <a:r>
              <a:rPr lang="es-ES" sz="1000" dirty="0" err="1">
                <a:solidFill>
                  <a:srgbClr val="003144"/>
                </a:solidFill>
                <a:latin typeface="Calibri" charset="0"/>
              </a:rPr>
              <a:t>public</a:t>
            </a:r>
            <a:r>
              <a:rPr lang="es-ES" sz="1000" dirty="0">
                <a:solidFill>
                  <a:srgbClr val="003144"/>
                </a:solidFill>
                <a:latin typeface="Calibri" charset="0"/>
              </a:rPr>
              <a:t> interface </a:t>
            </a:r>
            <a:r>
              <a:rPr lang="es-ES" sz="1000" dirty="0" err="1">
                <a:solidFill>
                  <a:srgbClr val="003144"/>
                </a:solidFill>
                <a:latin typeface="Calibri" charset="0"/>
              </a:rPr>
              <a:t>Subscription</a:t>
            </a:r>
            <a:r>
              <a:rPr lang="es-ES" sz="1000" dirty="0">
                <a:solidFill>
                  <a:srgbClr val="003144"/>
                </a:solidFill>
                <a:latin typeface="Calibri" charset="0"/>
              </a:rPr>
              <a:t> {</a:t>
            </a:r>
          </a:p>
          <a:p>
            <a:pPr eaLnBrk="1" hangingPunct="1"/>
            <a:r>
              <a:rPr lang="es-ES" sz="1000" dirty="0">
                <a:solidFill>
                  <a:srgbClr val="003144"/>
                </a:solidFill>
                <a:latin typeface="Calibri" charset="0"/>
              </a:rPr>
              <a:t>	</a:t>
            </a:r>
            <a:r>
              <a:rPr lang="es-ES" sz="1000" dirty="0" err="1">
                <a:solidFill>
                  <a:srgbClr val="003144"/>
                </a:solidFill>
                <a:latin typeface="Calibri" charset="0"/>
              </a:rPr>
              <a:t>void</a:t>
            </a:r>
            <a:r>
              <a:rPr lang="es-ES" sz="1000" dirty="0">
                <a:solidFill>
                  <a:srgbClr val="003144"/>
                </a:solidFill>
                <a:latin typeface="Calibri" charset="0"/>
              </a:rPr>
              <a:t> </a:t>
            </a:r>
            <a:r>
              <a:rPr lang="es-ES" sz="1000" dirty="0" err="1">
                <a:solidFill>
                  <a:srgbClr val="003144"/>
                </a:solidFill>
                <a:latin typeface="Calibri" charset="0"/>
              </a:rPr>
              <a:t>request</a:t>
            </a:r>
            <a:r>
              <a:rPr lang="es-ES" sz="1000" dirty="0">
                <a:solidFill>
                  <a:srgbClr val="003144"/>
                </a:solidFill>
                <a:latin typeface="Calibri" charset="0"/>
              </a:rPr>
              <a:t>(</a:t>
            </a:r>
            <a:r>
              <a:rPr lang="es-ES" sz="1000" dirty="0" err="1">
                <a:solidFill>
                  <a:srgbClr val="003144"/>
                </a:solidFill>
                <a:latin typeface="Calibri" charset="0"/>
              </a:rPr>
              <a:t>long</a:t>
            </a:r>
            <a:r>
              <a:rPr lang="es-ES" sz="1000" dirty="0">
                <a:solidFill>
                  <a:srgbClr val="003144"/>
                </a:solidFill>
                <a:latin typeface="Calibri" charset="0"/>
              </a:rPr>
              <a:t> n);</a:t>
            </a:r>
          </a:p>
          <a:p>
            <a:pPr eaLnBrk="1" hangingPunct="1"/>
            <a:r>
              <a:rPr lang="es-ES" sz="1000" dirty="0">
                <a:solidFill>
                  <a:srgbClr val="003144"/>
                </a:solidFill>
                <a:latin typeface="Calibri" charset="0"/>
              </a:rPr>
              <a:t>	</a:t>
            </a:r>
            <a:r>
              <a:rPr lang="es-ES" sz="1000" dirty="0" err="1">
                <a:solidFill>
                  <a:srgbClr val="003144"/>
                </a:solidFill>
                <a:latin typeface="Calibri" charset="0"/>
              </a:rPr>
              <a:t>void</a:t>
            </a:r>
            <a:r>
              <a:rPr lang="es-ES" sz="1000" dirty="0">
                <a:solidFill>
                  <a:srgbClr val="003144"/>
                </a:solidFill>
                <a:latin typeface="Calibri" charset="0"/>
              </a:rPr>
              <a:t> cancel();</a:t>
            </a:r>
          </a:p>
          <a:p>
            <a:pPr eaLnBrk="1" hangingPunct="1"/>
            <a:r>
              <a:rPr lang="es-ES" sz="1000" dirty="0">
                <a:solidFill>
                  <a:srgbClr val="003144"/>
                </a:solidFill>
                <a:latin typeface="Calibri" charset="0"/>
              </a:rPr>
              <a:t>}</a:t>
            </a:r>
          </a:p>
          <a:p>
            <a:pPr eaLnBrk="1" hangingPunct="1"/>
            <a:endParaRPr lang="es-ES" sz="1200" dirty="0">
              <a:solidFill>
                <a:srgbClr val="01646C"/>
              </a:solidFill>
              <a:latin typeface="Calibri" charset="0"/>
            </a:endParaRPr>
          </a:p>
          <a:p>
            <a:pPr eaLnBrk="1" hangingPunct="1"/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cancel: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Used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by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a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subscriber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to cancel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its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subscription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.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request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: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Used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by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a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subscriber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to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request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n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messages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to a Publisher.</a:t>
            </a:r>
          </a:p>
        </p:txBody>
      </p:sp>
    </p:spTree>
    <p:extLst>
      <p:ext uri="{BB962C8B-B14F-4D97-AF65-F5344CB8AC3E}">
        <p14:creationId xmlns:p14="http://schemas.microsoft.com/office/powerpoint/2010/main" val="17255835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Reactive Programming</a:t>
            </a:r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4C6108EF-89B1-0A45-95AC-8F051BA4DD1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s-ES" dirty="0"/>
              <a:t>Reactive </a:t>
            </a:r>
            <a:r>
              <a:rPr lang="es-ES" dirty="0" err="1"/>
              <a:t>Streams</a:t>
            </a:r>
            <a:r>
              <a:rPr lang="es-ES" dirty="0"/>
              <a:t> API - </a:t>
            </a:r>
            <a:r>
              <a:rPr lang="es-ES" dirty="0" err="1"/>
              <a:t>Processor</a:t>
            </a:r>
            <a:endParaRPr lang="es-ES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45A65E93-9B59-E04F-A783-DD461246E022}"/>
              </a:ext>
            </a:extLst>
          </p:cNvPr>
          <p:cNvSpPr txBox="1"/>
          <p:nvPr/>
        </p:nvSpPr>
        <p:spPr bwMode="auto">
          <a:xfrm>
            <a:off x="930276" y="1491630"/>
            <a:ext cx="7170116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marL="171450" indent="-171450" eaLnBrk="1" hangingPunct="1">
              <a:buFont typeface="Arial" panose="020B0604020202020204" pitchFamily="34" charset="0"/>
              <a:buChar char="•"/>
            </a:pPr>
            <a:endParaRPr lang="es-ES" sz="1200" dirty="0">
              <a:solidFill>
                <a:srgbClr val="003144"/>
              </a:solidFill>
              <a:latin typeface="Calibri" charset="0"/>
            </a:endParaRPr>
          </a:p>
          <a:p>
            <a:pPr eaLnBrk="1" hangingPunct="1"/>
            <a:r>
              <a:rPr lang="es-ES" sz="1000" dirty="0" err="1">
                <a:solidFill>
                  <a:srgbClr val="003144"/>
                </a:solidFill>
                <a:latin typeface="Calibri" charset="0"/>
              </a:rPr>
              <a:t>package</a:t>
            </a:r>
            <a:r>
              <a:rPr lang="es-ES" sz="1000" dirty="0">
                <a:solidFill>
                  <a:srgbClr val="003144"/>
                </a:solidFill>
                <a:latin typeface="Calibri" charset="0"/>
              </a:rPr>
              <a:t> </a:t>
            </a:r>
            <a:r>
              <a:rPr lang="es-ES" sz="1000" dirty="0" err="1">
                <a:solidFill>
                  <a:srgbClr val="003144"/>
                </a:solidFill>
                <a:latin typeface="Calibri" charset="0"/>
              </a:rPr>
              <a:t>org.reactivestreams</a:t>
            </a:r>
            <a:endParaRPr lang="es-ES" sz="1000" dirty="0">
              <a:solidFill>
                <a:srgbClr val="003144"/>
              </a:solidFill>
              <a:latin typeface="Calibri" charset="0"/>
            </a:endParaRPr>
          </a:p>
          <a:p>
            <a:pPr eaLnBrk="1" hangingPunct="1"/>
            <a:endParaRPr lang="es-ES" sz="1200" dirty="0">
              <a:solidFill>
                <a:srgbClr val="01646C"/>
              </a:solidFill>
              <a:latin typeface="Calibri" charset="0"/>
            </a:endParaRPr>
          </a:p>
          <a:p>
            <a:pPr eaLnBrk="1" hangingPunct="1"/>
            <a:r>
              <a:rPr lang="es-ES" sz="1000" dirty="0" err="1">
                <a:solidFill>
                  <a:srgbClr val="003144"/>
                </a:solidFill>
                <a:latin typeface="Calibri" charset="0"/>
              </a:rPr>
              <a:t>public</a:t>
            </a:r>
            <a:r>
              <a:rPr lang="es-ES" sz="1000" dirty="0">
                <a:solidFill>
                  <a:srgbClr val="003144"/>
                </a:solidFill>
                <a:latin typeface="Calibri" charset="0"/>
              </a:rPr>
              <a:t> interface </a:t>
            </a:r>
            <a:r>
              <a:rPr lang="es-ES" sz="1000" dirty="0" err="1">
                <a:solidFill>
                  <a:srgbClr val="003144"/>
                </a:solidFill>
                <a:latin typeface="Calibri" charset="0"/>
              </a:rPr>
              <a:t>Processor</a:t>
            </a:r>
            <a:r>
              <a:rPr lang="es-ES" sz="1000" dirty="0">
                <a:solidFill>
                  <a:srgbClr val="003144"/>
                </a:solidFill>
                <a:latin typeface="Calibri" charset="0"/>
              </a:rPr>
              <a:t>&lt;T, R&gt; </a:t>
            </a:r>
            <a:r>
              <a:rPr lang="es-ES" sz="1000" dirty="0" err="1">
                <a:solidFill>
                  <a:srgbClr val="003144"/>
                </a:solidFill>
                <a:latin typeface="Calibri" charset="0"/>
              </a:rPr>
              <a:t>extends</a:t>
            </a:r>
            <a:r>
              <a:rPr lang="es-ES" sz="1000" dirty="0">
                <a:solidFill>
                  <a:srgbClr val="003144"/>
                </a:solidFill>
                <a:latin typeface="Calibri" charset="0"/>
              </a:rPr>
              <a:t> </a:t>
            </a:r>
            <a:r>
              <a:rPr lang="es-ES" sz="1000" dirty="0" err="1">
                <a:solidFill>
                  <a:srgbClr val="003144"/>
                </a:solidFill>
                <a:latin typeface="Calibri" charset="0"/>
              </a:rPr>
              <a:t>Subscriber</a:t>
            </a:r>
            <a:r>
              <a:rPr lang="es-ES" sz="1000" dirty="0">
                <a:solidFill>
                  <a:srgbClr val="003144"/>
                </a:solidFill>
                <a:latin typeface="Calibri" charset="0"/>
              </a:rPr>
              <a:t>&lt;T&gt;, Publisher&lt;R&gt; {</a:t>
            </a:r>
          </a:p>
          <a:p>
            <a:pPr eaLnBrk="1" hangingPunct="1"/>
            <a:r>
              <a:rPr lang="es-ES" sz="1000" dirty="0">
                <a:solidFill>
                  <a:srgbClr val="003144"/>
                </a:solidFill>
                <a:latin typeface="Calibri" charset="0"/>
              </a:rPr>
              <a:t>}</a:t>
            </a:r>
          </a:p>
          <a:p>
            <a:pPr eaLnBrk="1" hangingPunct="1"/>
            <a:endParaRPr lang="es-ES" sz="1200" dirty="0">
              <a:solidFill>
                <a:srgbClr val="01646C"/>
              </a:solidFill>
              <a:latin typeface="Calibri" charset="0"/>
            </a:endParaRPr>
          </a:p>
          <a:p>
            <a:pPr eaLnBrk="1" hangingPunct="1"/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A simple interface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extending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Publisher and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Subscriber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interfaces. In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other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words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a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Processor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can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acts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as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both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a Publisher and a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Subscriber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497570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329113" y="2211710"/>
            <a:ext cx="3411239" cy="1097433"/>
          </a:xfrm>
        </p:spPr>
        <p:txBody>
          <a:bodyPr/>
          <a:lstStyle/>
          <a:p>
            <a:r>
              <a:rPr lang="en-US" sz="4000" dirty="0"/>
              <a:t>Project Reactor</a:t>
            </a:r>
          </a:p>
        </p:txBody>
      </p:sp>
    </p:spTree>
    <p:extLst>
      <p:ext uri="{BB962C8B-B14F-4D97-AF65-F5344CB8AC3E}">
        <p14:creationId xmlns:p14="http://schemas.microsoft.com/office/powerpoint/2010/main" val="3343869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sz="2000" dirty="0"/>
              <a:t>Spring Team needs a High-</a:t>
            </a:r>
            <a:r>
              <a:rPr lang="en-US" sz="2000" dirty="0" err="1"/>
              <a:t>Throughtput</a:t>
            </a:r>
            <a:r>
              <a:rPr lang="en-US" sz="2000" dirty="0"/>
              <a:t> data processing. Specially for the Spring XD project (EOL). Reactor pattern that helps </a:t>
            </a:r>
            <a:r>
              <a:rPr lang="en-US" sz="2000" dirty="0" err="1"/>
              <a:t>async</a:t>
            </a:r>
            <a:r>
              <a:rPr lang="en-US" sz="2000" dirty="0"/>
              <a:t> event handling and sync processing. Project Reactor 1.x (2014)</a:t>
            </a:r>
          </a:p>
          <a:p>
            <a:r>
              <a:rPr lang="en-US" sz="2000" dirty="0"/>
              <a:t>Project Reactor 2.x -&gt; Early 2015 Extract the </a:t>
            </a:r>
            <a:r>
              <a:rPr lang="en-US" sz="2000" dirty="0" err="1"/>
              <a:t>eventbus</a:t>
            </a:r>
            <a:r>
              <a:rPr lang="en-US" sz="2000" dirty="0"/>
              <a:t> and the stream features into separated modules. Fully compliant with Reactive Streams. Much more similar to the </a:t>
            </a:r>
            <a:r>
              <a:rPr lang="en-US" sz="2000" dirty="0" err="1"/>
              <a:t>RxJava</a:t>
            </a:r>
            <a:r>
              <a:rPr lang="en-US" sz="2000" dirty="0"/>
              <a:t> API.</a:t>
            </a:r>
          </a:p>
          <a:p>
            <a:r>
              <a:rPr lang="en-US" sz="2000" dirty="0"/>
              <a:t>Project Reactor 3.x -&gt; Mid 2016. Targets Java 8. Avoid callback hell and deeply nester code. Efficient data manipulation.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10411696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Links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2D22C096-BA80-4340-B873-03539732E5A1}"/>
              </a:ext>
            </a:extLst>
          </p:cNvPr>
          <p:cNvSpPr txBox="1"/>
          <p:nvPr/>
        </p:nvSpPr>
        <p:spPr bwMode="auto">
          <a:xfrm>
            <a:off x="2699792" y="2411373"/>
            <a:ext cx="388719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eaLnBrk="1" hangingPunct="1"/>
            <a:r>
              <a:rPr lang="es-ES" sz="2400" dirty="0">
                <a:hlinkClick r:id="rId2"/>
              </a:rPr>
              <a:t>https://codeshare.io</a:t>
            </a:r>
            <a:r>
              <a:rPr lang="es-ES" sz="2400" dirty="0"/>
              <a:t>/</a:t>
            </a:r>
            <a:endParaRPr lang="es-ES" sz="2400" dirty="0">
              <a:solidFill>
                <a:srgbClr val="01646C"/>
              </a:solidFill>
              <a:latin typeface="Calibri" charset="0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1A41DD9A-9614-BD46-85FA-820A7DE81DB4}"/>
              </a:ext>
            </a:extLst>
          </p:cNvPr>
          <p:cNvSpPr txBox="1"/>
          <p:nvPr/>
        </p:nvSpPr>
        <p:spPr bwMode="auto">
          <a:xfrm>
            <a:off x="1475656" y="1491630"/>
            <a:ext cx="650896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eaLnBrk="1" hangingPunct="1"/>
            <a:r>
              <a:rPr lang="es-ES" sz="2000" dirty="0">
                <a:hlinkClick r:id="rId3"/>
              </a:rPr>
              <a:t>https://github.com/Telefonica/cto-spring-webflux-training</a:t>
            </a:r>
            <a:endParaRPr lang="es-ES" sz="2000" dirty="0">
              <a:solidFill>
                <a:srgbClr val="01646C"/>
              </a:solidFill>
              <a:latin typeface="Calibri" charset="0"/>
            </a:endParaRP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557A21BE-6265-C543-8E39-D459E033E9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560" y="1393202"/>
            <a:ext cx="658520" cy="658520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D79ADDDF-8802-874A-9EDF-629DFB70D8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611560" y="2299498"/>
            <a:ext cx="658520" cy="658520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440DCBB2-5530-B741-9BF9-3C9FF848D1B7}"/>
              </a:ext>
            </a:extLst>
          </p:cNvPr>
          <p:cNvSpPr txBox="1"/>
          <p:nvPr/>
        </p:nvSpPr>
        <p:spPr bwMode="auto">
          <a:xfrm>
            <a:off x="1547664" y="3192616"/>
            <a:ext cx="6392456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eaLnBrk="1" hangingPunct="1"/>
            <a:r>
              <a:rPr lang="es-ES" sz="1200" dirty="0">
                <a:hlinkClick r:id="rId6"/>
              </a:rPr>
              <a:t>https://projectreactor.io/docs/core/release/api/reactor/core/publisher/package-summary.html</a:t>
            </a:r>
            <a:endParaRPr lang="es-ES" sz="1200" dirty="0">
              <a:solidFill>
                <a:srgbClr val="01646C"/>
              </a:solidFill>
              <a:latin typeface="Calibri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A8F2635-7B0C-0B40-A565-0267BD4B2E8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1626" y="3075806"/>
            <a:ext cx="668454" cy="668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3498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Mono&lt;T&gt;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26"/>
          </p:nvPr>
        </p:nvSpPr>
        <p:spPr>
          <a:xfrm>
            <a:off x="930276" y="804888"/>
            <a:ext cx="6594052" cy="392113"/>
          </a:xfrm>
        </p:spPr>
        <p:txBody>
          <a:bodyPr/>
          <a:lstStyle/>
          <a:p>
            <a:r>
              <a:rPr lang="es-ES" sz="1400" dirty="0">
                <a:hlinkClick r:id="rId2"/>
              </a:rPr>
              <a:t>https://projectreactor.io/docs/core/release/api/reactor/core/publisher/Mono.html</a:t>
            </a:r>
            <a:endParaRPr lang="en-US" sz="1400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AC437DA7-F915-C144-9DE0-325283C51A81}"/>
              </a:ext>
            </a:extLst>
          </p:cNvPr>
          <p:cNvSpPr txBox="1"/>
          <p:nvPr/>
        </p:nvSpPr>
        <p:spPr bwMode="auto">
          <a:xfrm>
            <a:off x="7020272" y="1563638"/>
            <a:ext cx="1530507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eaLnBrk="1" hangingPunct="1"/>
            <a:r>
              <a:rPr lang="es-ES" sz="9600" dirty="0">
                <a:solidFill>
                  <a:srgbClr val="01646C"/>
                </a:solidFill>
                <a:latin typeface="Calibri" charset="0"/>
              </a:rPr>
              <a:t>🙈</a:t>
            </a:r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E5839D8B-BD59-A147-B754-BEBD430FAB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87624" y="1563638"/>
            <a:ext cx="4938925" cy="2577840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39B78E84-ABEB-C148-80FC-4E67E6B2A98F}"/>
              </a:ext>
            </a:extLst>
          </p:cNvPr>
          <p:cNvSpPr txBox="1"/>
          <p:nvPr/>
        </p:nvSpPr>
        <p:spPr bwMode="auto">
          <a:xfrm>
            <a:off x="930276" y="1197001"/>
            <a:ext cx="491275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eaLnBrk="1" hangingPunct="1"/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Mono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type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defines a reactive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stream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that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can produce at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most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one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element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031263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Flux&lt;T&gt;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26"/>
          </p:nvPr>
        </p:nvSpPr>
        <p:spPr>
          <a:xfrm>
            <a:off x="930276" y="804888"/>
            <a:ext cx="6522044" cy="392113"/>
          </a:xfrm>
        </p:spPr>
        <p:txBody>
          <a:bodyPr/>
          <a:lstStyle/>
          <a:p>
            <a:r>
              <a:rPr lang="es-ES" sz="1400" dirty="0">
                <a:hlinkClick r:id="rId2"/>
              </a:rPr>
              <a:t>https://projectreactor.io/docs/core/release/api/reactor/core/publisher/Flux.html</a:t>
            </a:r>
            <a:endParaRPr lang="en-US" sz="1400" dirty="0"/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D33055B1-EBD5-9A47-8E85-55D493AE81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7584" y="1613043"/>
            <a:ext cx="5906312" cy="2709955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D321B4E0-7D37-C24F-929D-B512F3D517FB}"/>
              </a:ext>
            </a:extLst>
          </p:cNvPr>
          <p:cNvSpPr txBox="1"/>
          <p:nvPr/>
        </p:nvSpPr>
        <p:spPr bwMode="auto">
          <a:xfrm>
            <a:off x="1391920" y="1300480"/>
            <a:ext cx="540686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eaLnBrk="1" hangingPunct="1"/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Flux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type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defines a reactive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stream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that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can produce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zero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,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one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,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or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more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elements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.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26E921D8-F6E2-1A4D-BA07-1E977C42AE2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4142"/>
          <a:stretch/>
        </p:blipFill>
        <p:spPr>
          <a:xfrm>
            <a:off x="6444208" y="1106818"/>
            <a:ext cx="2582994" cy="2106817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2C6C566E-DFE7-894E-8156-C61BBE6F37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98784" y="3026998"/>
            <a:ext cx="1805663" cy="1805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2503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Subscribe</a:t>
            </a:r>
            <a:br>
              <a:rPr lang="en-US" dirty="0"/>
            </a:br>
            <a:endParaRPr lang="en-US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C8FCAFF1-19E1-4D41-A29C-7FE4B2DF774F}"/>
              </a:ext>
            </a:extLst>
          </p:cNvPr>
          <p:cNvSpPr txBox="1"/>
          <p:nvPr/>
        </p:nvSpPr>
        <p:spPr bwMode="auto">
          <a:xfrm>
            <a:off x="827584" y="915566"/>
            <a:ext cx="7128792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es-ES" sz="1600" dirty="0">
                <a:solidFill>
                  <a:srgbClr val="01646C"/>
                </a:solidFill>
                <a:latin typeface="Calibri" charset="0"/>
              </a:rPr>
              <a:t>subscribe(</a:t>
            </a:r>
            <a:r>
              <a:rPr lang="es-ES" sz="1600" dirty="0" err="1">
                <a:solidFill>
                  <a:srgbClr val="01646C"/>
                </a:solidFill>
                <a:latin typeface="Calibri" charset="0"/>
              </a:rPr>
              <a:t>Subscriber</a:t>
            </a:r>
            <a:r>
              <a:rPr lang="es-ES" sz="1600" dirty="0">
                <a:solidFill>
                  <a:srgbClr val="01646C"/>
                </a:solidFill>
                <a:latin typeface="Calibri" charset="0"/>
              </a:rPr>
              <a:t>&lt;T&gt; </a:t>
            </a:r>
            <a:r>
              <a:rPr lang="es-ES" sz="1600" dirty="0" err="1">
                <a:solidFill>
                  <a:srgbClr val="01646C"/>
                </a:solidFill>
                <a:latin typeface="Calibri" charset="0"/>
              </a:rPr>
              <a:t>subscriber</a:t>
            </a:r>
            <a:r>
              <a:rPr lang="es-ES" sz="1600" dirty="0">
                <a:solidFill>
                  <a:srgbClr val="01646C"/>
                </a:solidFill>
                <a:latin typeface="Calibri" charset="0"/>
              </a:rPr>
              <a:t>);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es-ES" sz="1600" dirty="0">
                <a:solidFill>
                  <a:srgbClr val="01646C"/>
                </a:solidFill>
                <a:latin typeface="Calibri" charset="0"/>
              </a:rPr>
              <a:t>Subscribe(</a:t>
            </a:r>
            <a:r>
              <a:rPr lang="es-ES" sz="1600" dirty="0" err="1">
                <a:solidFill>
                  <a:srgbClr val="01646C"/>
                </a:solidFill>
                <a:latin typeface="Calibri" charset="0"/>
              </a:rPr>
              <a:t>Consumer</a:t>
            </a:r>
            <a:r>
              <a:rPr lang="es-ES" sz="1600" dirty="0">
                <a:solidFill>
                  <a:srgbClr val="01646C"/>
                </a:solidFill>
                <a:latin typeface="Calibri" charset="0"/>
              </a:rPr>
              <a:t>&lt;T&gt; </a:t>
            </a:r>
            <a:r>
              <a:rPr lang="es-ES" sz="1600" dirty="0" err="1">
                <a:solidFill>
                  <a:srgbClr val="01646C"/>
                </a:solidFill>
                <a:latin typeface="Calibri" charset="0"/>
              </a:rPr>
              <a:t>dataConsumer</a:t>
            </a:r>
            <a:r>
              <a:rPr lang="es-ES" sz="1600" dirty="0">
                <a:solidFill>
                  <a:srgbClr val="01646C"/>
                </a:solidFill>
                <a:latin typeface="Calibri" charset="0"/>
              </a:rPr>
              <a:t>, </a:t>
            </a:r>
            <a:r>
              <a:rPr lang="es-ES" sz="1600" dirty="0" err="1">
                <a:solidFill>
                  <a:srgbClr val="01646C"/>
                </a:solidFill>
                <a:latin typeface="Calibri" charset="0"/>
              </a:rPr>
              <a:t>Consumer</a:t>
            </a:r>
            <a:r>
              <a:rPr lang="es-ES" sz="1600" dirty="0">
                <a:solidFill>
                  <a:srgbClr val="01646C"/>
                </a:solidFill>
                <a:latin typeface="Calibri" charset="0"/>
              </a:rPr>
              <a:t>&lt;</a:t>
            </a:r>
            <a:r>
              <a:rPr lang="es-ES" sz="1600" dirty="0" err="1">
                <a:solidFill>
                  <a:srgbClr val="01646C"/>
                </a:solidFill>
                <a:latin typeface="Calibri" charset="0"/>
              </a:rPr>
              <a:t>Throwable</a:t>
            </a:r>
            <a:r>
              <a:rPr lang="es-ES" sz="1600" dirty="0">
                <a:solidFill>
                  <a:srgbClr val="01646C"/>
                </a:solidFill>
                <a:latin typeface="Calibri" charset="0"/>
              </a:rPr>
              <a:t>&gt; </a:t>
            </a:r>
            <a:r>
              <a:rPr lang="es-ES" sz="1600" dirty="0" err="1">
                <a:solidFill>
                  <a:srgbClr val="01646C"/>
                </a:solidFill>
                <a:latin typeface="Calibri" charset="0"/>
              </a:rPr>
              <a:t>errorConsumer</a:t>
            </a:r>
            <a:r>
              <a:rPr lang="es-ES" sz="1600" dirty="0">
                <a:solidFill>
                  <a:srgbClr val="01646C"/>
                </a:solidFill>
                <a:latin typeface="Calibri" charset="0"/>
              </a:rPr>
              <a:t>, </a:t>
            </a:r>
            <a:r>
              <a:rPr lang="es-ES" sz="1600" dirty="0" err="1">
                <a:solidFill>
                  <a:srgbClr val="01646C"/>
                </a:solidFill>
                <a:latin typeface="Calibri" charset="0"/>
              </a:rPr>
              <a:t>Runnable</a:t>
            </a:r>
            <a:r>
              <a:rPr lang="es-ES" sz="1600" dirty="0">
                <a:solidFill>
                  <a:srgbClr val="01646C"/>
                </a:solidFill>
                <a:latin typeface="Calibri" charset="0"/>
              </a:rPr>
              <a:t> </a:t>
            </a:r>
            <a:r>
              <a:rPr lang="es-ES" sz="1600" dirty="0" err="1">
                <a:solidFill>
                  <a:srgbClr val="01646C"/>
                </a:solidFill>
                <a:latin typeface="Calibri" charset="0"/>
              </a:rPr>
              <a:t>completeConsumer</a:t>
            </a:r>
            <a:r>
              <a:rPr lang="es-ES" sz="1600" dirty="0">
                <a:solidFill>
                  <a:srgbClr val="01646C"/>
                </a:solidFill>
                <a:latin typeface="Calibri" charset="0"/>
              </a:rPr>
              <a:t>, </a:t>
            </a:r>
            <a:r>
              <a:rPr lang="es-ES" sz="1600" dirty="0" err="1">
                <a:solidFill>
                  <a:srgbClr val="01646C"/>
                </a:solidFill>
                <a:latin typeface="Calibri" charset="0"/>
              </a:rPr>
              <a:t>Consumer</a:t>
            </a:r>
            <a:r>
              <a:rPr lang="es-ES" sz="1600" dirty="0">
                <a:solidFill>
                  <a:srgbClr val="01646C"/>
                </a:solidFill>
                <a:latin typeface="Calibri" charset="0"/>
              </a:rPr>
              <a:t>&lt;</a:t>
            </a:r>
            <a:r>
              <a:rPr lang="es-ES" sz="1600" dirty="0" err="1">
                <a:solidFill>
                  <a:srgbClr val="01646C"/>
                </a:solidFill>
                <a:latin typeface="Calibri" charset="0"/>
              </a:rPr>
              <a:t>Subscription</a:t>
            </a:r>
            <a:r>
              <a:rPr lang="es-ES" sz="1600" dirty="0">
                <a:solidFill>
                  <a:srgbClr val="01646C"/>
                </a:solidFill>
                <a:latin typeface="Calibri" charset="0"/>
              </a:rPr>
              <a:t>&gt; </a:t>
            </a:r>
            <a:r>
              <a:rPr lang="es-ES" sz="1600" dirty="0" err="1">
                <a:solidFill>
                  <a:srgbClr val="01646C"/>
                </a:solidFill>
                <a:latin typeface="Calibri" charset="0"/>
              </a:rPr>
              <a:t>subscriptionConsumer</a:t>
            </a:r>
            <a:r>
              <a:rPr lang="es-ES" sz="1600" dirty="0">
                <a:solidFill>
                  <a:srgbClr val="01646C"/>
                </a:solidFill>
                <a:latin typeface="Calibri" charset="0"/>
              </a:rPr>
              <a:t>);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A8C3AF80-0E7C-854B-BE83-A7961CBC4EB2}"/>
              </a:ext>
            </a:extLst>
          </p:cNvPr>
          <p:cNvSpPr txBox="1"/>
          <p:nvPr/>
        </p:nvSpPr>
        <p:spPr bwMode="auto">
          <a:xfrm>
            <a:off x="1403648" y="1995686"/>
            <a:ext cx="5904656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dataConsumer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is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invoked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on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each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value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(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onNextSignal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)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errorConsumer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handles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the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onError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signal</a:t>
            </a:r>
            <a:endParaRPr lang="es-ES" sz="1200" dirty="0">
              <a:solidFill>
                <a:srgbClr val="01646C"/>
              </a:solidFill>
              <a:latin typeface="Calibri" charset="0"/>
            </a:endParaRP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completeConsumer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handles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the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onComplete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signal</a:t>
            </a:r>
            <a:endParaRPr lang="es-ES" sz="1200" dirty="0">
              <a:solidFill>
                <a:srgbClr val="01646C"/>
              </a:solidFill>
              <a:latin typeface="Calibri" charset="0"/>
            </a:endParaRP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subscriptionConsumer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allows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all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elements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in Reactive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Stream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be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consumed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718445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Creation Operations</a:t>
            </a:r>
            <a:br>
              <a:rPr lang="en-US" dirty="0"/>
            </a:br>
            <a:endParaRPr lang="en-US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C8FCAFF1-19E1-4D41-A29C-7FE4B2DF774F}"/>
              </a:ext>
            </a:extLst>
          </p:cNvPr>
          <p:cNvSpPr txBox="1"/>
          <p:nvPr/>
        </p:nvSpPr>
        <p:spPr bwMode="auto">
          <a:xfrm>
            <a:off x="2487112" y="1432560"/>
            <a:ext cx="3381031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es-ES" sz="1600" dirty="0">
                <a:solidFill>
                  <a:srgbClr val="01646C"/>
                </a:solidFill>
                <a:latin typeface="Calibri" charset="0"/>
              </a:rPr>
              <a:t>.</a:t>
            </a:r>
            <a:r>
              <a:rPr lang="es-ES" sz="1600" dirty="0" err="1">
                <a:solidFill>
                  <a:srgbClr val="01646C"/>
                </a:solidFill>
                <a:latin typeface="Calibri" charset="0"/>
              </a:rPr>
              <a:t>just</a:t>
            </a:r>
            <a:r>
              <a:rPr lang="es-ES" sz="1600" dirty="0">
                <a:solidFill>
                  <a:srgbClr val="01646C"/>
                </a:solidFill>
                <a:latin typeface="Calibri" charset="0"/>
              </a:rPr>
              <a:t>()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es-ES" sz="1600" dirty="0">
                <a:solidFill>
                  <a:srgbClr val="01646C"/>
                </a:solidFill>
                <a:latin typeface="Calibri" charset="0"/>
              </a:rPr>
              <a:t>.</a:t>
            </a:r>
            <a:r>
              <a:rPr lang="es-ES" sz="1600" dirty="0" err="1">
                <a:solidFill>
                  <a:srgbClr val="01646C"/>
                </a:solidFill>
                <a:latin typeface="Calibri" charset="0"/>
              </a:rPr>
              <a:t>empty</a:t>
            </a:r>
            <a:r>
              <a:rPr lang="es-ES" sz="1600" dirty="0">
                <a:solidFill>
                  <a:srgbClr val="01646C"/>
                </a:solidFill>
                <a:latin typeface="Calibri" charset="0"/>
              </a:rPr>
              <a:t>()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es-ES" sz="1600" dirty="0" err="1">
                <a:solidFill>
                  <a:srgbClr val="01646C"/>
                </a:solidFill>
                <a:latin typeface="Calibri" charset="0"/>
              </a:rPr>
              <a:t>Flux.range</a:t>
            </a:r>
            <a:r>
              <a:rPr lang="es-ES" sz="1600" dirty="0">
                <a:solidFill>
                  <a:srgbClr val="01646C"/>
                </a:solidFill>
                <a:latin typeface="Calibri" charset="0"/>
              </a:rPr>
              <a:t>()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es-ES" sz="1600" dirty="0" err="1">
                <a:solidFill>
                  <a:srgbClr val="01646C"/>
                </a:solidFill>
                <a:latin typeface="Calibri" charset="0"/>
              </a:rPr>
              <a:t>Flux.fromIterable</a:t>
            </a:r>
            <a:r>
              <a:rPr lang="es-ES" sz="1600" dirty="0">
                <a:solidFill>
                  <a:srgbClr val="01646C"/>
                </a:solidFill>
                <a:latin typeface="Calibri" charset="0"/>
              </a:rPr>
              <a:t>(Iterable iterable)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es-ES" sz="1600" dirty="0" err="1">
                <a:solidFill>
                  <a:srgbClr val="01646C"/>
                </a:solidFill>
                <a:latin typeface="Calibri" charset="0"/>
              </a:rPr>
              <a:t>Flux.fromStream</a:t>
            </a:r>
            <a:r>
              <a:rPr lang="es-ES" sz="1600" dirty="0">
                <a:solidFill>
                  <a:srgbClr val="01646C"/>
                </a:solidFill>
                <a:latin typeface="Calibri" charset="0"/>
              </a:rPr>
              <a:t>(</a:t>
            </a:r>
            <a:r>
              <a:rPr lang="es-ES" sz="1600" dirty="0" err="1">
                <a:solidFill>
                  <a:srgbClr val="01646C"/>
                </a:solidFill>
                <a:latin typeface="Calibri" charset="0"/>
              </a:rPr>
              <a:t>Stream</a:t>
            </a:r>
            <a:r>
              <a:rPr lang="es-ES" sz="1600" dirty="0">
                <a:solidFill>
                  <a:srgbClr val="01646C"/>
                </a:solidFill>
                <a:latin typeface="Calibri" charset="0"/>
              </a:rPr>
              <a:t> </a:t>
            </a:r>
            <a:r>
              <a:rPr lang="es-ES" sz="1600" dirty="0" err="1">
                <a:solidFill>
                  <a:srgbClr val="01646C"/>
                </a:solidFill>
                <a:latin typeface="Calibri" charset="0"/>
              </a:rPr>
              <a:t>stream</a:t>
            </a:r>
            <a:r>
              <a:rPr lang="es-ES" sz="1600" dirty="0">
                <a:solidFill>
                  <a:srgbClr val="01646C"/>
                </a:solidFill>
                <a:latin typeface="Calibri" charset="0"/>
              </a:rPr>
              <a:t>)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806BDB31-46EF-6F49-BDBA-66D57B4DBAC1}"/>
              </a:ext>
            </a:extLst>
          </p:cNvPr>
          <p:cNvSpPr txBox="1"/>
          <p:nvPr/>
        </p:nvSpPr>
        <p:spPr bwMode="auto">
          <a:xfrm>
            <a:off x="6156177" y="3219822"/>
            <a:ext cx="3016756" cy="1223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eaLnBrk="1" hangingPunct="1"/>
            <a:r>
              <a:rPr lang="es-ES" sz="1050" dirty="0" err="1">
                <a:solidFill>
                  <a:srgbClr val="01646C"/>
                </a:solidFill>
                <a:latin typeface="Calibri" charset="0"/>
              </a:rPr>
              <a:t>Code</a:t>
            </a:r>
            <a:r>
              <a:rPr lang="es-ES" sz="1050" dirty="0">
                <a:solidFill>
                  <a:srgbClr val="01646C"/>
                </a:solidFill>
                <a:latin typeface="Calibri" charset="0"/>
              </a:rPr>
              <a:t> </a:t>
            </a:r>
            <a:r>
              <a:rPr lang="es-ES" sz="1050" dirty="0" err="1">
                <a:solidFill>
                  <a:srgbClr val="01646C"/>
                </a:solidFill>
                <a:latin typeface="Calibri" charset="0"/>
              </a:rPr>
              <a:t>Order</a:t>
            </a:r>
            <a:r>
              <a:rPr lang="es-ES" sz="1050" dirty="0">
                <a:solidFill>
                  <a:srgbClr val="01646C"/>
                </a:solidFill>
                <a:latin typeface="Calibri" charset="0"/>
              </a:rPr>
              <a:t>: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es-ES" sz="1050" dirty="0">
                <a:solidFill>
                  <a:srgbClr val="01646C"/>
                </a:solidFill>
                <a:latin typeface="Calibri" charset="0"/>
              </a:rPr>
              <a:t>CreatingReactiveFlux1.java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es-ES" sz="1050" dirty="0">
                <a:solidFill>
                  <a:srgbClr val="01646C"/>
                </a:solidFill>
                <a:latin typeface="Calibri" charset="0"/>
              </a:rPr>
              <a:t>CreatingReactiveFlux2.java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es-ES" sz="1050" dirty="0">
                <a:solidFill>
                  <a:srgbClr val="01646C"/>
                </a:solidFill>
                <a:latin typeface="Calibri" charset="0"/>
              </a:rPr>
              <a:t>ExerciseCreatingReactiveMono1.java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es-ES" sz="1050" dirty="0">
                <a:solidFill>
                  <a:srgbClr val="01646C"/>
                </a:solidFill>
                <a:latin typeface="Calibri" charset="0"/>
              </a:rPr>
              <a:t>CreatingReactiveFlux3.java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es-ES" sz="1050" dirty="0">
                <a:solidFill>
                  <a:srgbClr val="01646C"/>
                </a:solidFill>
                <a:latin typeface="Calibri" charset="0"/>
              </a:rPr>
              <a:t>CreatingReactiveFlux4.java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es-ES" sz="1050" dirty="0">
                <a:solidFill>
                  <a:srgbClr val="01646C"/>
                </a:solidFill>
                <a:latin typeface="Calibri" charset="0"/>
              </a:rPr>
              <a:t>ExerciseCreatingReactiveMono2.java</a:t>
            </a:r>
          </a:p>
        </p:txBody>
      </p:sp>
    </p:spTree>
    <p:extLst>
      <p:ext uri="{BB962C8B-B14F-4D97-AF65-F5344CB8AC3E}">
        <p14:creationId xmlns:p14="http://schemas.microsoft.com/office/powerpoint/2010/main" val="9760260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Combination</a:t>
            </a:r>
            <a:r>
              <a:rPr lang="es-ES" dirty="0"/>
              <a:t> </a:t>
            </a:r>
            <a:r>
              <a:rPr lang="es-ES" dirty="0" err="1"/>
              <a:t>Operations</a:t>
            </a:r>
            <a:br>
              <a:rPr lang="es-ES" dirty="0"/>
            </a:br>
            <a:endParaRPr lang="en-US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25E4514D-929C-1C4F-A367-9E4721E54CE9}"/>
              </a:ext>
            </a:extLst>
          </p:cNvPr>
          <p:cNvSpPr txBox="1"/>
          <p:nvPr/>
        </p:nvSpPr>
        <p:spPr bwMode="auto">
          <a:xfrm>
            <a:off x="3327591" y="1595044"/>
            <a:ext cx="1039836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.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merge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()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.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concat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()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.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zip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()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.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zipWith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()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.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zipWhen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()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A40F0EA6-A9D0-4E45-A587-716485B6C703}"/>
              </a:ext>
            </a:extLst>
          </p:cNvPr>
          <p:cNvSpPr txBox="1"/>
          <p:nvPr/>
        </p:nvSpPr>
        <p:spPr bwMode="auto">
          <a:xfrm>
            <a:off x="6516216" y="3219822"/>
            <a:ext cx="2512700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eaLnBrk="1" hangingPunct="1"/>
            <a:r>
              <a:rPr lang="es-ES" sz="1050" dirty="0" err="1">
                <a:solidFill>
                  <a:srgbClr val="01646C"/>
                </a:solidFill>
                <a:latin typeface="Calibri" charset="0"/>
              </a:rPr>
              <a:t>Code</a:t>
            </a:r>
            <a:r>
              <a:rPr lang="es-ES" sz="1050" dirty="0">
                <a:solidFill>
                  <a:srgbClr val="01646C"/>
                </a:solidFill>
                <a:latin typeface="Calibri" charset="0"/>
              </a:rPr>
              <a:t> </a:t>
            </a:r>
            <a:r>
              <a:rPr lang="es-ES" sz="1050" dirty="0" err="1">
                <a:solidFill>
                  <a:srgbClr val="01646C"/>
                </a:solidFill>
                <a:latin typeface="Calibri" charset="0"/>
              </a:rPr>
              <a:t>Order</a:t>
            </a:r>
            <a:r>
              <a:rPr lang="es-ES" sz="1050" dirty="0">
                <a:solidFill>
                  <a:srgbClr val="01646C"/>
                </a:solidFill>
                <a:latin typeface="Calibri" charset="0"/>
              </a:rPr>
              <a:t>: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es-ES" sz="1050" dirty="0">
                <a:solidFill>
                  <a:srgbClr val="01646C"/>
                </a:solidFill>
                <a:latin typeface="Calibri" charset="0"/>
              </a:rPr>
              <a:t>CombiningReactiveFlux1.java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es-ES" sz="1050" dirty="0">
                <a:solidFill>
                  <a:srgbClr val="01646C"/>
                </a:solidFill>
                <a:latin typeface="Calibri" charset="0"/>
              </a:rPr>
              <a:t>CombiningReactiveFlux2.java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es-ES" sz="1050" dirty="0">
                <a:solidFill>
                  <a:srgbClr val="01646C"/>
                </a:solidFill>
                <a:latin typeface="Calibri" charset="0"/>
              </a:rPr>
              <a:t>ExerciseCombiningReactiveMono1.java</a:t>
            </a:r>
          </a:p>
        </p:txBody>
      </p:sp>
    </p:spTree>
    <p:extLst>
      <p:ext uri="{BB962C8B-B14F-4D97-AF65-F5344CB8AC3E}">
        <p14:creationId xmlns:p14="http://schemas.microsoft.com/office/powerpoint/2010/main" val="30362216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Index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01. Reactive Programming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Introduction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Generations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Reactive Streams API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02. Project Reactor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Introduction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Subscribe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Mono 🙈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Flux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Creation Operations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ES" dirty="0" err="1"/>
              <a:t>Combination</a:t>
            </a:r>
            <a:r>
              <a:rPr lang="es-ES" dirty="0"/>
              <a:t> </a:t>
            </a:r>
            <a:r>
              <a:rPr lang="es-ES" dirty="0" err="1"/>
              <a:t>Operations</a:t>
            </a:r>
            <a:endParaRPr lang="es-ES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ES" dirty="0" err="1"/>
              <a:t>Transformation</a:t>
            </a:r>
            <a:r>
              <a:rPr lang="es-ES" dirty="0"/>
              <a:t> </a:t>
            </a:r>
            <a:r>
              <a:rPr lang="es-ES" dirty="0" err="1"/>
              <a:t>Operations</a:t>
            </a:r>
            <a:endParaRPr lang="es-ES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ES" dirty="0" err="1"/>
              <a:t>Schedulers</a:t>
            </a:r>
            <a:endParaRPr lang="es-ES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ES" dirty="0"/>
              <a:t>Control </a:t>
            </a:r>
            <a:r>
              <a:rPr lang="es-ES" dirty="0" err="1"/>
              <a:t>Flow</a:t>
            </a:r>
            <a:endParaRPr lang="es-ES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ES" dirty="0" err="1"/>
              <a:t>Unit</a:t>
            </a:r>
            <a:r>
              <a:rPr lang="es-ES" dirty="0"/>
              <a:t> </a:t>
            </a:r>
            <a:r>
              <a:rPr lang="es-ES" dirty="0" err="1"/>
              <a:t>Testing</a:t>
            </a:r>
            <a:endParaRPr lang="es-ES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ES" dirty="0" err="1"/>
              <a:t>Logic</a:t>
            </a:r>
            <a:r>
              <a:rPr lang="es-ES" dirty="0"/>
              <a:t> </a:t>
            </a:r>
            <a:r>
              <a:rPr lang="es-ES" dirty="0" err="1"/>
              <a:t>Operations</a:t>
            </a:r>
            <a:endParaRPr lang="es-ES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ES" dirty="0" err="1"/>
              <a:t>Processors</a:t>
            </a:r>
            <a:endParaRPr lang="es-ES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6F5B897E-D035-1943-85F3-9F2EA2212A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279" t="20601" r="-1" b="10801"/>
          <a:stretch/>
        </p:blipFill>
        <p:spPr>
          <a:xfrm flipH="1">
            <a:off x="5940152" y="1851670"/>
            <a:ext cx="202234" cy="216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5313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Transformation</a:t>
            </a:r>
            <a:r>
              <a:rPr lang="es-ES" dirty="0"/>
              <a:t> </a:t>
            </a:r>
            <a:r>
              <a:rPr lang="es-ES" dirty="0" err="1"/>
              <a:t>Operations</a:t>
            </a:r>
            <a:br>
              <a:rPr lang="es-ES" dirty="0"/>
            </a:br>
            <a:endParaRPr lang="en-US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4F00FF7D-6BCC-2E43-B9E1-F8502D2D9D14}"/>
              </a:ext>
            </a:extLst>
          </p:cNvPr>
          <p:cNvSpPr txBox="1"/>
          <p:nvPr/>
        </p:nvSpPr>
        <p:spPr bwMode="auto">
          <a:xfrm>
            <a:off x="3513221" y="1821925"/>
            <a:ext cx="1328312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.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skip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()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.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take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()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.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filter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()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.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distinct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()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.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map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()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.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flatMap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()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.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flatMapMany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()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79B4E739-EBDE-3E42-A336-D966D634B28D}"/>
              </a:ext>
            </a:extLst>
          </p:cNvPr>
          <p:cNvSpPr txBox="1"/>
          <p:nvPr/>
        </p:nvSpPr>
        <p:spPr bwMode="auto">
          <a:xfrm>
            <a:off x="6156177" y="3219822"/>
            <a:ext cx="3016756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eaLnBrk="1" hangingPunct="1"/>
            <a:r>
              <a:rPr lang="es-ES" sz="1050" dirty="0" err="1">
                <a:solidFill>
                  <a:srgbClr val="01646C"/>
                </a:solidFill>
                <a:latin typeface="Calibri" charset="0"/>
              </a:rPr>
              <a:t>Code</a:t>
            </a:r>
            <a:r>
              <a:rPr lang="es-ES" sz="1050" dirty="0">
                <a:solidFill>
                  <a:srgbClr val="01646C"/>
                </a:solidFill>
                <a:latin typeface="Calibri" charset="0"/>
              </a:rPr>
              <a:t> </a:t>
            </a:r>
            <a:r>
              <a:rPr lang="es-ES" sz="1050" dirty="0" err="1">
                <a:solidFill>
                  <a:srgbClr val="01646C"/>
                </a:solidFill>
                <a:latin typeface="Calibri" charset="0"/>
              </a:rPr>
              <a:t>Order</a:t>
            </a:r>
            <a:r>
              <a:rPr lang="es-ES" sz="1050" dirty="0">
                <a:solidFill>
                  <a:srgbClr val="01646C"/>
                </a:solidFill>
                <a:latin typeface="Calibri" charset="0"/>
              </a:rPr>
              <a:t>: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es-ES" sz="1050" dirty="0">
                <a:solidFill>
                  <a:srgbClr val="01646C"/>
                </a:solidFill>
                <a:latin typeface="Calibri" charset="0"/>
              </a:rPr>
              <a:t>TransformingReactiveFlux1.java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es-ES" sz="1050" dirty="0">
                <a:solidFill>
                  <a:srgbClr val="01646C"/>
                </a:solidFill>
                <a:latin typeface="Calibri" charset="0"/>
              </a:rPr>
              <a:t>TransformingReactiveFlux2.java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es-ES" sz="1050" dirty="0">
                <a:solidFill>
                  <a:srgbClr val="01646C"/>
                </a:solidFill>
                <a:latin typeface="Calibri" charset="0"/>
              </a:rPr>
              <a:t>TransformingReactiveFlux3.java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es-ES" sz="1050" dirty="0">
                <a:solidFill>
                  <a:srgbClr val="01646C"/>
                </a:solidFill>
                <a:latin typeface="Calibri" charset="0"/>
              </a:rPr>
              <a:t>ExerciseTransformingReactiveFlux1.java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es-ES" sz="1050" dirty="0">
                <a:solidFill>
                  <a:srgbClr val="01646C"/>
                </a:solidFill>
                <a:latin typeface="Calibri" charset="0"/>
              </a:rPr>
              <a:t>ExerciseTransformingReactiveFlux2.java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es-ES" sz="1050" dirty="0">
                <a:solidFill>
                  <a:srgbClr val="01646C"/>
                </a:solidFill>
                <a:latin typeface="Calibri" charset="0"/>
              </a:rPr>
              <a:t>ExerciseTransformingReactiveFlux3.java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es-ES" sz="1050" dirty="0">
                <a:solidFill>
                  <a:srgbClr val="01646C"/>
                </a:solidFill>
                <a:latin typeface="Calibri" charset="0"/>
              </a:rPr>
              <a:t>TransformingReactiveFlux4.java</a:t>
            </a:r>
          </a:p>
        </p:txBody>
      </p:sp>
    </p:spTree>
    <p:extLst>
      <p:ext uri="{BB962C8B-B14F-4D97-AF65-F5344CB8AC3E}">
        <p14:creationId xmlns:p14="http://schemas.microsoft.com/office/powerpoint/2010/main" val="15982100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Schedulers</a:t>
            </a:r>
            <a:r>
              <a:rPr lang="es-ES" dirty="0"/>
              <a:t> </a:t>
            </a:r>
            <a:r>
              <a:rPr lang="es-ES" dirty="0" err="1"/>
              <a:t>Policies</a:t>
            </a:r>
            <a:br>
              <a:rPr lang="es-ES" dirty="0"/>
            </a:br>
            <a:endParaRPr lang="en-US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4F00FF7D-6BCC-2E43-B9E1-F8502D2D9D14}"/>
              </a:ext>
            </a:extLst>
          </p:cNvPr>
          <p:cNvSpPr txBox="1"/>
          <p:nvPr/>
        </p:nvSpPr>
        <p:spPr bwMode="auto">
          <a:xfrm>
            <a:off x="683568" y="1275606"/>
            <a:ext cx="8064895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eaLnBrk="1" hangingPunct="1"/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.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subscribeOn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(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Scheduler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)</a:t>
            </a:r>
          </a:p>
          <a:p>
            <a:pPr eaLnBrk="1" hangingPunct="1"/>
            <a:endParaRPr lang="es-ES" sz="1200" dirty="0">
              <a:solidFill>
                <a:srgbClr val="01646C"/>
              </a:solidFill>
              <a:latin typeface="Calibri" charset="0"/>
            </a:endParaRP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es-ES" sz="1200" b="1" dirty="0">
                <a:solidFill>
                  <a:srgbClr val="01646C"/>
                </a:solidFill>
                <a:latin typeface="Calibri" charset="0"/>
              </a:rPr>
              <a:t>.</a:t>
            </a:r>
            <a:r>
              <a:rPr lang="es-ES" sz="1200" b="1" dirty="0" err="1">
                <a:solidFill>
                  <a:srgbClr val="01646C"/>
                </a:solidFill>
                <a:latin typeface="Calibri" charset="0"/>
              </a:rPr>
              <a:t>inmediate</a:t>
            </a:r>
            <a:r>
              <a:rPr lang="es-ES" sz="1200" b="1" dirty="0">
                <a:solidFill>
                  <a:srgbClr val="01646C"/>
                </a:solidFill>
                <a:latin typeface="Calibri" charset="0"/>
              </a:rPr>
              <a:t>() 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-&gt;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Executes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the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subscription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in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the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current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thread</a:t>
            </a:r>
            <a:endParaRPr lang="es-ES" sz="1200" dirty="0">
              <a:solidFill>
                <a:srgbClr val="01646C"/>
              </a:solidFill>
              <a:latin typeface="Calibri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b="1" dirty="0">
                <a:solidFill>
                  <a:srgbClr val="01646C"/>
                </a:solidFill>
                <a:latin typeface="Calibri" charset="0"/>
              </a:rPr>
              <a:t>.single() 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-&gt;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Executes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the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subscription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in a single, reusable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thread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.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Reuses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the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same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thread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for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all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callers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b="1" dirty="0">
                <a:solidFill>
                  <a:srgbClr val="01646C"/>
                </a:solidFill>
                <a:latin typeface="Calibri" charset="0"/>
              </a:rPr>
              <a:t>.</a:t>
            </a:r>
            <a:r>
              <a:rPr lang="es-ES" sz="1200" b="1" dirty="0" err="1">
                <a:solidFill>
                  <a:srgbClr val="01646C"/>
                </a:solidFill>
                <a:latin typeface="Calibri" charset="0"/>
              </a:rPr>
              <a:t>newSingle</a:t>
            </a:r>
            <a:r>
              <a:rPr lang="es-ES" sz="1200" b="1" dirty="0">
                <a:solidFill>
                  <a:srgbClr val="01646C"/>
                </a:solidFill>
                <a:latin typeface="Calibri" charset="0"/>
              </a:rPr>
              <a:t>()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-&gt;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Executes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the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subscription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in a per-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call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dedicated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thread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b="1" dirty="0">
                <a:solidFill>
                  <a:srgbClr val="01646C"/>
                </a:solidFill>
                <a:latin typeface="Calibri" charset="0"/>
              </a:rPr>
              <a:t>.</a:t>
            </a:r>
            <a:r>
              <a:rPr lang="es-ES" sz="1200" b="1" dirty="0" err="1">
                <a:solidFill>
                  <a:srgbClr val="01646C"/>
                </a:solidFill>
                <a:latin typeface="Calibri" charset="0"/>
              </a:rPr>
              <a:t>elastic</a:t>
            </a:r>
            <a:r>
              <a:rPr lang="es-ES" sz="1200" b="1" dirty="0">
                <a:solidFill>
                  <a:srgbClr val="01646C"/>
                </a:solidFill>
                <a:latin typeface="Calibri" charset="0"/>
              </a:rPr>
              <a:t>()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-&gt;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Executes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the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subscription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in a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worker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pulled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from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an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unbounded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.,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elastic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pool.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Worker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are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created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and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disposed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as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needed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b="1" dirty="0">
                <a:solidFill>
                  <a:srgbClr val="01646C"/>
                </a:solidFill>
                <a:latin typeface="Calibri" charset="0"/>
              </a:rPr>
              <a:t>.</a:t>
            </a:r>
            <a:r>
              <a:rPr lang="es-ES" sz="1200" b="1" dirty="0" err="1">
                <a:solidFill>
                  <a:srgbClr val="01646C"/>
                </a:solidFill>
                <a:latin typeface="Calibri" charset="0"/>
              </a:rPr>
              <a:t>parallel</a:t>
            </a:r>
            <a:r>
              <a:rPr lang="es-ES" sz="1200" b="1" dirty="0">
                <a:solidFill>
                  <a:srgbClr val="01646C"/>
                </a:solidFill>
                <a:latin typeface="Calibri" charset="0"/>
              </a:rPr>
              <a:t>()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-&gt;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Executes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the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subscription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in a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worker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pulled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from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a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fixed-size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pool,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sized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to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the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CPU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cores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.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endParaRPr lang="es-ES" sz="1200" dirty="0">
              <a:solidFill>
                <a:srgbClr val="01646C"/>
              </a:solidFill>
              <a:latin typeface="Calibri" charset="0"/>
            </a:endParaRP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endParaRPr lang="es-ES" sz="1200" dirty="0">
              <a:solidFill>
                <a:srgbClr val="01646C"/>
              </a:solidFill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93859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Control </a:t>
            </a:r>
            <a:r>
              <a:rPr lang="es-ES" dirty="0" err="1"/>
              <a:t>Flow</a:t>
            </a:r>
            <a:br>
              <a:rPr lang="es-ES" dirty="0"/>
            </a:br>
            <a:endParaRPr lang="en-US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C87368BB-8C24-B64C-BD51-8DE6D9F895E0}"/>
              </a:ext>
            </a:extLst>
          </p:cNvPr>
          <p:cNvSpPr txBox="1"/>
          <p:nvPr/>
        </p:nvSpPr>
        <p:spPr bwMode="auto">
          <a:xfrm>
            <a:off x="3856980" y="2021305"/>
            <a:ext cx="1373966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.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switchIfEmpty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()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.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then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()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.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thenReturn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()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.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onError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()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674574FC-C7DB-754E-8A6F-32ECA5583D31}"/>
              </a:ext>
            </a:extLst>
          </p:cNvPr>
          <p:cNvSpPr txBox="1"/>
          <p:nvPr/>
        </p:nvSpPr>
        <p:spPr bwMode="auto">
          <a:xfrm>
            <a:off x="6156177" y="3219822"/>
            <a:ext cx="3016756" cy="9002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eaLnBrk="1" hangingPunct="1"/>
            <a:r>
              <a:rPr lang="es-ES" sz="1050" dirty="0" err="1">
                <a:solidFill>
                  <a:srgbClr val="01646C"/>
                </a:solidFill>
                <a:latin typeface="Calibri" charset="0"/>
              </a:rPr>
              <a:t>Code</a:t>
            </a:r>
            <a:r>
              <a:rPr lang="es-ES" sz="1050" dirty="0">
                <a:solidFill>
                  <a:srgbClr val="01646C"/>
                </a:solidFill>
                <a:latin typeface="Calibri" charset="0"/>
              </a:rPr>
              <a:t> </a:t>
            </a:r>
            <a:r>
              <a:rPr lang="es-ES" sz="1050" dirty="0" err="1">
                <a:solidFill>
                  <a:srgbClr val="01646C"/>
                </a:solidFill>
                <a:latin typeface="Calibri" charset="0"/>
              </a:rPr>
              <a:t>Order</a:t>
            </a:r>
            <a:r>
              <a:rPr lang="es-ES" sz="1050" dirty="0">
                <a:solidFill>
                  <a:srgbClr val="01646C"/>
                </a:solidFill>
                <a:latin typeface="Calibri" charset="0"/>
              </a:rPr>
              <a:t>: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es-ES" sz="1050" dirty="0">
                <a:solidFill>
                  <a:srgbClr val="01646C"/>
                </a:solidFill>
                <a:latin typeface="Calibri" charset="0"/>
              </a:rPr>
              <a:t>ControlFlowReactive1.java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es-ES" sz="1050" dirty="0">
                <a:solidFill>
                  <a:srgbClr val="01646C"/>
                </a:solidFill>
                <a:latin typeface="Calibri" charset="0"/>
              </a:rPr>
              <a:t>ControlFlowReactive2.java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es-ES" sz="1050" dirty="0">
                <a:solidFill>
                  <a:srgbClr val="01646C"/>
                </a:solidFill>
                <a:latin typeface="Calibri" charset="0"/>
              </a:rPr>
              <a:t>ExerciseControlFlowReactive1.java</a:t>
            </a:r>
          </a:p>
          <a:p>
            <a:pPr eaLnBrk="1" hangingPunct="1"/>
            <a:endParaRPr lang="es-ES" sz="1050" dirty="0">
              <a:solidFill>
                <a:srgbClr val="01646C"/>
              </a:solidFill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91700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Unit</a:t>
            </a:r>
            <a:r>
              <a:rPr lang="es-ES" dirty="0"/>
              <a:t> </a:t>
            </a:r>
            <a:r>
              <a:rPr lang="es-ES" dirty="0" err="1"/>
              <a:t>Testing</a:t>
            </a:r>
            <a:br>
              <a:rPr lang="es-ES" dirty="0"/>
            </a:br>
            <a:endParaRPr lang="en-US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87CEC972-1C72-2F48-9171-59F954D17DFD}"/>
              </a:ext>
            </a:extLst>
          </p:cNvPr>
          <p:cNvSpPr txBox="1"/>
          <p:nvPr/>
        </p:nvSpPr>
        <p:spPr bwMode="auto">
          <a:xfrm>
            <a:off x="3263113" y="1491630"/>
            <a:ext cx="200779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eaLnBrk="1" hangingPunct="1"/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StepVerifier.create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(Publisher)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A1BFB9AC-18D5-D14E-88DC-C74718D65156}"/>
              </a:ext>
            </a:extLst>
          </p:cNvPr>
          <p:cNvSpPr txBox="1"/>
          <p:nvPr/>
        </p:nvSpPr>
        <p:spPr bwMode="auto">
          <a:xfrm>
            <a:off x="3389468" y="1986929"/>
            <a:ext cx="1735347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.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expectNext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()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.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expectNextMatches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()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.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thenConsumeWhile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()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.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verifyComplete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()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9AF1ED6-8398-6E4E-B8ED-CEB599251BD5}"/>
              </a:ext>
            </a:extLst>
          </p:cNvPr>
          <p:cNvSpPr txBox="1"/>
          <p:nvPr/>
        </p:nvSpPr>
        <p:spPr bwMode="auto">
          <a:xfrm>
            <a:off x="6156177" y="3219822"/>
            <a:ext cx="3016756" cy="5770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eaLnBrk="1" hangingPunct="1"/>
            <a:r>
              <a:rPr lang="es-ES" sz="1050" dirty="0" err="1">
                <a:solidFill>
                  <a:srgbClr val="01646C"/>
                </a:solidFill>
                <a:latin typeface="Calibri" charset="0"/>
              </a:rPr>
              <a:t>Code</a:t>
            </a:r>
            <a:r>
              <a:rPr lang="es-ES" sz="1050" dirty="0">
                <a:solidFill>
                  <a:srgbClr val="01646C"/>
                </a:solidFill>
                <a:latin typeface="Calibri" charset="0"/>
              </a:rPr>
              <a:t> </a:t>
            </a:r>
            <a:r>
              <a:rPr lang="es-ES" sz="1050" dirty="0" err="1">
                <a:solidFill>
                  <a:srgbClr val="01646C"/>
                </a:solidFill>
                <a:latin typeface="Calibri" charset="0"/>
              </a:rPr>
              <a:t>Order</a:t>
            </a:r>
            <a:r>
              <a:rPr lang="es-ES" sz="1050" dirty="0">
                <a:solidFill>
                  <a:srgbClr val="01646C"/>
                </a:solidFill>
                <a:latin typeface="Calibri" charset="0"/>
              </a:rPr>
              <a:t>: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es-ES" sz="1050" dirty="0" err="1">
                <a:solidFill>
                  <a:srgbClr val="01646C"/>
                </a:solidFill>
                <a:latin typeface="Calibri" charset="0"/>
              </a:rPr>
              <a:t>NormalReactiveTest.java</a:t>
            </a:r>
            <a:endParaRPr lang="es-ES" sz="1050" dirty="0">
              <a:solidFill>
                <a:srgbClr val="01646C"/>
              </a:solidFill>
              <a:latin typeface="Calibri" charset="0"/>
            </a:endParaRPr>
          </a:p>
          <a:p>
            <a:pPr eaLnBrk="1" hangingPunct="1"/>
            <a:endParaRPr lang="es-ES" sz="1050" dirty="0">
              <a:solidFill>
                <a:srgbClr val="01646C"/>
              </a:solidFill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3770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Logic</a:t>
            </a:r>
            <a:r>
              <a:rPr lang="es-ES" dirty="0"/>
              <a:t> </a:t>
            </a:r>
            <a:r>
              <a:rPr lang="es-ES" dirty="0" err="1"/>
              <a:t>Operations</a:t>
            </a:r>
            <a:br>
              <a:rPr lang="es-ES" dirty="0"/>
            </a:br>
            <a:endParaRPr lang="en-US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AFB4A8E4-DD8B-8943-9E57-9AB85BB9ED68}"/>
              </a:ext>
            </a:extLst>
          </p:cNvPr>
          <p:cNvSpPr txBox="1"/>
          <p:nvPr/>
        </p:nvSpPr>
        <p:spPr bwMode="auto">
          <a:xfrm>
            <a:off x="3705726" y="1856301"/>
            <a:ext cx="70916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.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all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()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.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any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()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053FFEE1-08A7-0D4A-8330-16D6CBB0D185}"/>
              </a:ext>
            </a:extLst>
          </p:cNvPr>
          <p:cNvSpPr txBox="1"/>
          <p:nvPr/>
        </p:nvSpPr>
        <p:spPr bwMode="auto">
          <a:xfrm>
            <a:off x="6156177" y="3219822"/>
            <a:ext cx="3016756" cy="5770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eaLnBrk="1" hangingPunct="1"/>
            <a:r>
              <a:rPr lang="es-ES" sz="1050" dirty="0" err="1">
                <a:solidFill>
                  <a:srgbClr val="01646C"/>
                </a:solidFill>
                <a:latin typeface="Calibri" charset="0"/>
              </a:rPr>
              <a:t>Code</a:t>
            </a:r>
            <a:r>
              <a:rPr lang="es-ES" sz="1050" dirty="0">
                <a:solidFill>
                  <a:srgbClr val="01646C"/>
                </a:solidFill>
                <a:latin typeface="Calibri" charset="0"/>
              </a:rPr>
              <a:t> </a:t>
            </a:r>
            <a:r>
              <a:rPr lang="es-ES" sz="1050" dirty="0" err="1">
                <a:solidFill>
                  <a:srgbClr val="01646C"/>
                </a:solidFill>
                <a:latin typeface="Calibri" charset="0"/>
              </a:rPr>
              <a:t>Order</a:t>
            </a:r>
            <a:r>
              <a:rPr lang="es-ES" sz="1050" dirty="0">
                <a:solidFill>
                  <a:srgbClr val="01646C"/>
                </a:solidFill>
                <a:latin typeface="Calibri" charset="0"/>
              </a:rPr>
              <a:t>: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es-ES" sz="1050" dirty="0" err="1">
                <a:solidFill>
                  <a:srgbClr val="01646C"/>
                </a:solidFill>
                <a:latin typeface="Calibri" charset="0"/>
              </a:rPr>
              <a:t>LogicReactiveTest.java</a:t>
            </a:r>
            <a:endParaRPr lang="es-ES" sz="1050" dirty="0">
              <a:solidFill>
                <a:srgbClr val="01646C"/>
              </a:solidFill>
              <a:latin typeface="Calibri" charset="0"/>
            </a:endParaRPr>
          </a:p>
          <a:p>
            <a:pPr eaLnBrk="1" hangingPunct="1"/>
            <a:endParaRPr lang="es-ES" sz="1050" dirty="0">
              <a:solidFill>
                <a:srgbClr val="01646C"/>
              </a:solidFill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61771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Processors</a:t>
            </a:r>
            <a:br>
              <a:rPr lang="es-ES" dirty="0"/>
            </a:br>
            <a:endParaRPr lang="en-US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9E4C18E0-6246-8845-813A-2B39C59E3181}"/>
              </a:ext>
            </a:extLst>
          </p:cNvPr>
          <p:cNvSpPr txBox="1"/>
          <p:nvPr/>
        </p:nvSpPr>
        <p:spPr bwMode="auto">
          <a:xfrm>
            <a:off x="6669464" y="742204"/>
            <a:ext cx="186018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eaLnBrk="1" hangingPunct="1"/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Code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:</a:t>
            </a:r>
          </a:p>
          <a:p>
            <a:pPr eaLnBrk="1" hangingPunct="1"/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ProcessorReactiveTest.java</a:t>
            </a:r>
            <a:endParaRPr lang="es-ES" sz="1200" dirty="0">
              <a:solidFill>
                <a:srgbClr val="01646C"/>
              </a:solidFill>
              <a:latin typeface="Calibri" charset="0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A8A50D31-DF04-754B-B16B-11778F470564}"/>
              </a:ext>
            </a:extLst>
          </p:cNvPr>
          <p:cNvSpPr txBox="1"/>
          <p:nvPr/>
        </p:nvSpPr>
        <p:spPr bwMode="auto">
          <a:xfrm>
            <a:off x="1701268" y="778265"/>
            <a:ext cx="156978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eaLnBrk="1" hangingPunct="1"/>
            <a:r>
              <a:rPr lang="es-ES" sz="1200" b="1" dirty="0">
                <a:solidFill>
                  <a:srgbClr val="01646C"/>
                </a:solidFill>
                <a:latin typeface="Calibri" charset="0"/>
              </a:rPr>
              <a:t>   </a:t>
            </a:r>
            <a:r>
              <a:rPr lang="es-ES" sz="1200" b="1" dirty="0" err="1">
                <a:solidFill>
                  <a:srgbClr val="01646C"/>
                </a:solidFill>
                <a:latin typeface="Calibri" charset="0"/>
              </a:rPr>
              <a:t>EmitterProcessor</a:t>
            </a:r>
            <a:endParaRPr lang="es-ES" sz="1200" b="1" dirty="0">
              <a:solidFill>
                <a:srgbClr val="01646C"/>
              </a:solidFill>
              <a:latin typeface="Calibri" charset="0"/>
            </a:endParaRPr>
          </a:p>
          <a:p>
            <a:pPr eaLnBrk="1" hangingPunct="1"/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Multiple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subscriptions</a:t>
            </a:r>
            <a:endParaRPr lang="es-ES" sz="1200" dirty="0">
              <a:solidFill>
                <a:srgbClr val="01646C"/>
              </a:solidFill>
              <a:latin typeface="Calibri" charset="0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6E7FF979-C12D-4147-9C38-53186ABBEC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3686" y="1421719"/>
            <a:ext cx="1444951" cy="1072564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0F9CB280-B195-5E4C-B109-FF1EDEC658ED}"/>
              </a:ext>
            </a:extLst>
          </p:cNvPr>
          <p:cNvSpPr txBox="1"/>
          <p:nvPr/>
        </p:nvSpPr>
        <p:spPr bwMode="auto">
          <a:xfrm>
            <a:off x="4051585" y="775788"/>
            <a:ext cx="1605055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eaLnBrk="1" hangingPunct="1"/>
            <a:r>
              <a:rPr lang="es-ES" sz="1200" b="1" dirty="0">
                <a:solidFill>
                  <a:srgbClr val="01646C"/>
                </a:solidFill>
                <a:latin typeface="Calibri" charset="0"/>
              </a:rPr>
              <a:t>   </a:t>
            </a:r>
            <a:r>
              <a:rPr lang="es-ES" sz="1200" b="1" dirty="0" err="1">
                <a:solidFill>
                  <a:srgbClr val="01646C"/>
                </a:solidFill>
                <a:latin typeface="Calibri" charset="0"/>
              </a:rPr>
              <a:t>ReplayProcessor</a:t>
            </a:r>
            <a:endParaRPr lang="es-ES" sz="1200" b="1" dirty="0">
              <a:solidFill>
                <a:srgbClr val="01646C"/>
              </a:solidFill>
              <a:latin typeface="Calibri" charset="0"/>
            </a:endParaRPr>
          </a:p>
          <a:p>
            <a:pPr eaLnBrk="1" hangingPunct="1"/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Multiple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subscriptions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</a:t>
            </a:r>
          </a:p>
          <a:p>
            <a:pPr eaLnBrk="1" hangingPunct="1"/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and replay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last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events</a:t>
            </a:r>
            <a:endParaRPr lang="es-ES" sz="1200" dirty="0">
              <a:solidFill>
                <a:srgbClr val="01646C"/>
              </a:solidFill>
              <a:latin typeface="Calibri" charset="0"/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F210B01E-B747-7446-A6DA-FB9349BEDE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7981" y="1422119"/>
            <a:ext cx="1941642" cy="1205677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78D295CA-4702-3B46-B52B-F8DF71C797FD}"/>
              </a:ext>
            </a:extLst>
          </p:cNvPr>
          <p:cNvSpPr txBox="1"/>
          <p:nvPr/>
        </p:nvSpPr>
        <p:spPr bwMode="auto">
          <a:xfrm>
            <a:off x="1654358" y="2627795"/>
            <a:ext cx="1738244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eaLnBrk="1" hangingPunct="1"/>
            <a:r>
              <a:rPr lang="es-ES" sz="1200" b="1" dirty="0">
                <a:solidFill>
                  <a:srgbClr val="01646C"/>
                </a:solidFill>
                <a:latin typeface="Calibri" charset="0"/>
              </a:rPr>
              <a:t>      </a:t>
            </a:r>
            <a:r>
              <a:rPr lang="es-ES" sz="1200" b="1" dirty="0" err="1">
                <a:solidFill>
                  <a:srgbClr val="01646C"/>
                </a:solidFill>
                <a:latin typeface="Calibri" charset="0"/>
              </a:rPr>
              <a:t>TopicProcessor</a:t>
            </a:r>
            <a:endParaRPr lang="es-ES" sz="1200" b="1" dirty="0">
              <a:solidFill>
                <a:srgbClr val="01646C"/>
              </a:solidFill>
              <a:latin typeface="Calibri" charset="0"/>
            </a:endParaRPr>
          </a:p>
          <a:p>
            <a:pPr eaLnBrk="1" hangingPunct="1"/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Multiple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subscriptions</a:t>
            </a:r>
            <a:endParaRPr lang="es-ES" sz="1200" dirty="0">
              <a:solidFill>
                <a:srgbClr val="01646C"/>
              </a:solidFill>
              <a:latin typeface="Calibri" charset="0"/>
            </a:endParaRPr>
          </a:p>
          <a:p>
            <a:pPr eaLnBrk="1" hangingPunct="1"/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    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threads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policy</a:t>
            </a:r>
            <a:endParaRPr lang="es-ES" sz="1200" dirty="0">
              <a:solidFill>
                <a:srgbClr val="01646C"/>
              </a:solidFill>
              <a:latin typeface="Calibri" charset="0"/>
            </a:endParaRP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96E5BA85-61CC-CE49-A394-08A56F33D9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3013" y="3303828"/>
            <a:ext cx="1519589" cy="1161621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79425A73-A132-A245-9161-0D6141774C8E}"/>
              </a:ext>
            </a:extLst>
          </p:cNvPr>
          <p:cNvSpPr txBox="1"/>
          <p:nvPr/>
        </p:nvSpPr>
        <p:spPr bwMode="auto">
          <a:xfrm>
            <a:off x="3908345" y="2627796"/>
            <a:ext cx="2175824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eaLnBrk="1" hangingPunct="1"/>
            <a:r>
              <a:rPr lang="es-ES" sz="1200" b="1" dirty="0">
                <a:solidFill>
                  <a:srgbClr val="01646C"/>
                </a:solidFill>
                <a:latin typeface="Calibri" charset="0"/>
              </a:rPr>
              <a:t>      </a:t>
            </a:r>
            <a:r>
              <a:rPr lang="es-ES" sz="1200" b="1" dirty="0" err="1">
                <a:solidFill>
                  <a:srgbClr val="01646C"/>
                </a:solidFill>
                <a:latin typeface="Calibri" charset="0"/>
              </a:rPr>
              <a:t>WorkQueuProcessor</a:t>
            </a:r>
            <a:endParaRPr lang="es-ES" sz="1200" b="1" dirty="0">
              <a:solidFill>
                <a:srgbClr val="01646C"/>
              </a:solidFill>
              <a:latin typeface="Calibri" charset="0"/>
            </a:endParaRPr>
          </a:p>
          <a:p>
            <a:pPr eaLnBrk="1" hangingPunct="1"/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Multiple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subscriptions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,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threads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policy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and data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demux</a:t>
            </a:r>
            <a:endParaRPr lang="es-ES" sz="1200" dirty="0">
              <a:solidFill>
                <a:srgbClr val="01646C"/>
              </a:solidFill>
              <a:latin typeface="Calibri" charset="0"/>
            </a:endParaRPr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37542C3C-8B7A-7843-B45A-4BBCFC1E76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3674" y="3333034"/>
            <a:ext cx="1665165" cy="1119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6013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18188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329113" y="2283718"/>
            <a:ext cx="3915295" cy="1025425"/>
          </a:xfrm>
        </p:spPr>
        <p:txBody>
          <a:bodyPr/>
          <a:lstStyle/>
          <a:p>
            <a:r>
              <a:rPr lang="en-US" dirty="0"/>
              <a:t>Reactive Programming</a:t>
            </a:r>
          </a:p>
        </p:txBody>
      </p:sp>
    </p:spTree>
    <p:extLst>
      <p:ext uri="{BB962C8B-B14F-4D97-AF65-F5344CB8AC3E}">
        <p14:creationId xmlns:p14="http://schemas.microsoft.com/office/powerpoint/2010/main" val="19831706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Reactive Programming</a:t>
            </a:r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4C6108EF-89B1-0A45-95AC-8F051BA4DD1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s-ES" dirty="0" err="1"/>
              <a:t>Introduction</a:t>
            </a:r>
            <a:endParaRPr lang="es-ES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45A65E93-9B59-E04F-A783-DD461246E022}"/>
              </a:ext>
            </a:extLst>
          </p:cNvPr>
          <p:cNvSpPr txBox="1"/>
          <p:nvPr/>
        </p:nvSpPr>
        <p:spPr bwMode="auto">
          <a:xfrm>
            <a:off x="1432740" y="1419622"/>
            <a:ext cx="5824864" cy="2923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Reactive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programming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is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paradigm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alternative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to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imperative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programming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.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Imperative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programming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is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very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simple.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You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write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a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list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of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instructions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to be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executed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.</a:t>
            </a:r>
          </a:p>
          <a:p>
            <a:pPr marL="628650" lvl="1" indent="-171450" eaLnBrk="1" hangingPunct="1">
              <a:buFont typeface="Arial" panose="020B0604020202020204" pitchFamily="34" charset="0"/>
              <a:buChar char="•"/>
            </a:pP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But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,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what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happend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when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an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instruction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execution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takes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a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long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time to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finish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?</a:t>
            </a:r>
          </a:p>
          <a:p>
            <a:pPr marL="628650" lvl="1" indent="-171450" eaLnBrk="1" hangingPunct="1">
              <a:buFont typeface="Arial" panose="020B0604020202020204" pitchFamily="34" charset="0"/>
              <a:buChar char="•"/>
            </a:pP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I/O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tasks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are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usually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quite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expensive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in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terms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of time.</a:t>
            </a:r>
          </a:p>
          <a:p>
            <a:pPr marL="628650" lvl="1" indent="-171450" eaLnBrk="1" hangingPunct="1">
              <a:buFont typeface="Arial" panose="020B0604020202020204" pitchFamily="34" charset="0"/>
              <a:buChar char="•"/>
            </a:pP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This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kind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of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task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implies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:</a:t>
            </a:r>
          </a:p>
          <a:p>
            <a:pPr lvl="1" eaLnBrk="1" hangingPunct="1"/>
            <a:r>
              <a:rPr lang="es-ES" sz="2400" b="1" dirty="0">
                <a:solidFill>
                  <a:srgbClr val="FF0000"/>
                </a:solidFill>
                <a:latin typeface="Calibri" charset="0"/>
              </a:rPr>
              <a:t>               BLOCKING TASK  </a:t>
            </a:r>
            <a:r>
              <a:rPr lang="es-ES" b="1" dirty="0">
                <a:solidFill>
                  <a:srgbClr val="FF0000"/>
                </a:solidFill>
                <a:latin typeface="Calibri" charset="0"/>
              </a:rPr>
              <a:t>😫</a:t>
            </a:r>
            <a:endParaRPr lang="es-ES" sz="2400" b="1" dirty="0">
              <a:solidFill>
                <a:srgbClr val="FF0000"/>
              </a:solidFill>
              <a:latin typeface="Calibri" charset="0"/>
            </a:endParaRPr>
          </a:p>
          <a:p>
            <a:pPr lvl="1" eaLnBrk="1" hangingPunct="1"/>
            <a:endParaRPr lang="es-ES" sz="1200" dirty="0">
              <a:solidFill>
                <a:srgbClr val="01646C"/>
              </a:solidFill>
              <a:latin typeface="Calibri" charset="0"/>
            </a:endParaRP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Most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programming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languages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support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concurrent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programming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but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handle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the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lifecycle</a:t>
            </a:r>
            <a:endParaRPr lang="es-ES" sz="1200" dirty="0">
              <a:solidFill>
                <a:srgbClr val="01646C"/>
              </a:solidFill>
              <a:latin typeface="Calibri" charset="0"/>
            </a:endParaRPr>
          </a:p>
          <a:p>
            <a:pPr eaLnBrk="1" hangingPunct="1"/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    of a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big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amount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of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threads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is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challenging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.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Reactive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programming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describes a pipeline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or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stream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through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data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flows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.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A reactive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stream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processes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data as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it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becomes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available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.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endParaRPr lang="es-ES" sz="1200" dirty="0">
              <a:solidFill>
                <a:srgbClr val="01646C"/>
              </a:solidFill>
              <a:latin typeface="Calibri" charset="0"/>
            </a:endParaRPr>
          </a:p>
          <a:p>
            <a:pPr eaLnBrk="1" hangingPunct="1"/>
            <a:endParaRPr lang="es-ES" sz="1200" dirty="0">
              <a:solidFill>
                <a:srgbClr val="01646C"/>
              </a:solidFill>
              <a:latin typeface="Calibri" charset="0"/>
            </a:endParaRPr>
          </a:p>
          <a:p>
            <a:pPr eaLnBrk="1" hangingPunct="1"/>
            <a:endParaRPr lang="es-ES" sz="1200" dirty="0">
              <a:solidFill>
                <a:srgbClr val="01646C"/>
              </a:solidFill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03372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Reactive Programming</a:t>
            </a:r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4C6108EF-89B1-0A45-95AC-8F051BA4DD1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s-ES" dirty="0" err="1"/>
              <a:t>Introduction</a:t>
            </a:r>
            <a:endParaRPr lang="es-ES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45A65E93-9B59-E04F-A783-DD461246E022}"/>
              </a:ext>
            </a:extLst>
          </p:cNvPr>
          <p:cNvSpPr txBox="1"/>
          <p:nvPr/>
        </p:nvSpPr>
        <p:spPr bwMode="auto">
          <a:xfrm>
            <a:off x="3284592" y="1779662"/>
            <a:ext cx="1964833" cy="21236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eaLnBrk="1" hangingPunct="1"/>
            <a:r>
              <a:rPr lang="es-ES" sz="1600" dirty="0">
                <a:solidFill>
                  <a:srgbClr val="01646C"/>
                </a:solidFill>
                <a:latin typeface="Calibri" charset="0"/>
              </a:rPr>
              <a:t>Reactive </a:t>
            </a:r>
            <a:r>
              <a:rPr lang="es-ES" sz="1600" dirty="0" err="1">
                <a:solidFill>
                  <a:srgbClr val="01646C"/>
                </a:solidFill>
                <a:latin typeface="Calibri" charset="0"/>
              </a:rPr>
              <a:t>systems</a:t>
            </a:r>
            <a:r>
              <a:rPr lang="es-ES" sz="1600" dirty="0">
                <a:solidFill>
                  <a:srgbClr val="01646C"/>
                </a:solidFill>
                <a:latin typeface="Calibri" charset="0"/>
              </a:rPr>
              <a:t> are:</a:t>
            </a:r>
          </a:p>
          <a:p>
            <a:pPr eaLnBrk="1" hangingPunct="1"/>
            <a:endParaRPr lang="es-ES" sz="1600" dirty="0">
              <a:solidFill>
                <a:srgbClr val="01646C"/>
              </a:solidFill>
              <a:latin typeface="Calibri" charset="0"/>
            </a:endParaRP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es-ES" sz="1600" dirty="0" err="1">
                <a:solidFill>
                  <a:srgbClr val="01646C"/>
                </a:solidFill>
                <a:latin typeface="Calibri" charset="0"/>
              </a:rPr>
              <a:t>Responsive</a:t>
            </a:r>
            <a:endParaRPr lang="es-ES" sz="1600" dirty="0">
              <a:solidFill>
                <a:srgbClr val="01646C"/>
              </a:solidFill>
              <a:latin typeface="Calibri" charset="0"/>
            </a:endParaRP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es-ES" sz="1600" dirty="0" err="1">
                <a:solidFill>
                  <a:srgbClr val="01646C"/>
                </a:solidFill>
                <a:latin typeface="Calibri" charset="0"/>
              </a:rPr>
              <a:t>Resilient</a:t>
            </a:r>
            <a:endParaRPr lang="es-ES" sz="1600" dirty="0">
              <a:solidFill>
                <a:srgbClr val="01646C"/>
              </a:solidFill>
              <a:latin typeface="Calibri" charset="0"/>
            </a:endParaRP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es-ES" sz="1600" dirty="0" err="1">
                <a:solidFill>
                  <a:srgbClr val="01646C"/>
                </a:solidFill>
                <a:latin typeface="Calibri" charset="0"/>
              </a:rPr>
              <a:t>Elastic</a:t>
            </a:r>
            <a:endParaRPr lang="es-ES" sz="1600" dirty="0">
              <a:solidFill>
                <a:srgbClr val="01646C"/>
              </a:solidFill>
              <a:latin typeface="Calibri" charset="0"/>
            </a:endParaRP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es-ES" sz="1600" b="1" dirty="0" err="1">
                <a:solidFill>
                  <a:srgbClr val="01646C"/>
                </a:solidFill>
                <a:latin typeface="Calibri" charset="0"/>
              </a:rPr>
              <a:t>Message</a:t>
            </a:r>
            <a:r>
              <a:rPr lang="es-ES" sz="1600" b="1" dirty="0">
                <a:solidFill>
                  <a:srgbClr val="01646C"/>
                </a:solidFill>
                <a:latin typeface="Calibri" charset="0"/>
              </a:rPr>
              <a:t> </a:t>
            </a:r>
            <a:r>
              <a:rPr lang="es-ES" sz="1600" b="1" dirty="0" err="1">
                <a:solidFill>
                  <a:srgbClr val="01646C"/>
                </a:solidFill>
                <a:latin typeface="Calibri" charset="0"/>
              </a:rPr>
              <a:t>Driven</a:t>
            </a:r>
            <a:endParaRPr lang="es-ES" sz="1600" b="1" dirty="0">
              <a:solidFill>
                <a:srgbClr val="01646C"/>
              </a:solidFill>
              <a:latin typeface="Calibri" charset="0"/>
            </a:endParaRPr>
          </a:p>
          <a:p>
            <a:pPr eaLnBrk="1" hangingPunct="1"/>
            <a:endParaRPr lang="es-ES" sz="1200" dirty="0">
              <a:solidFill>
                <a:srgbClr val="01646C"/>
              </a:solidFill>
              <a:latin typeface="Calibri" charset="0"/>
            </a:endParaRPr>
          </a:p>
          <a:p>
            <a:pPr eaLnBrk="1" hangingPunct="1"/>
            <a:endParaRPr lang="es-ES" sz="1200" dirty="0">
              <a:solidFill>
                <a:srgbClr val="01646C"/>
              </a:solidFill>
              <a:latin typeface="Calibri" charset="0"/>
            </a:endParaRPr>
          </a:p>
          <a:p>
            <a:pPr eaLnBrk="1" hangingPunct="1"/>
            <a:endParaRPr lang="es-ES" sz="1200" dirty="0">
              <a:solidFill>
                <a:srgbClr val="01646C"/>
              </a:solidFill>
              <a:latin typeface="Calibri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5F80601B-40A6-9B4E-81E5-8E90FCA3A13F}"/>
              </a:ext>
            </a:extLst>
          </p:cNvPr>
          <p:cNvSpPr txBox="1"/>
          <p:nvPr/>
        </p:nvSpPr>
        <p:spPr bwMode="auto">
          <a:xfrm>
            <a:off x="2417753" y="1229947"/>
            <a:ext cx="369851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eaLnBrk="1" hangingPunct="1"/>
            <a:r>
              <a:rPr lang="es-ES" sz="1800" dirty="0">
                <a:hlinkClick r:id="rId2"/>
              </a:rPr>
              <a:t>https://www.reactivemanifesto.org/</a:t>
            </a:r>
            <a:endParaRPr lang="es-ES" sz="1800" dirty="0">
              <a:solidFill>
                <a:srgbClr val="01646C"/>
              </a:solidFill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75974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Reactive Programming</a:t>
            </a:r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4C6108EF-89B1-0A45-95AC-8F051BA4DD1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s-ES" dirty="0" err="1"/>
              <a:t>Generations</a:t>
            </a:r>
            <a:endParaRPr lang="es-ES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45A65E93-9B59-E04F-A783-DD461246E022}"/>
              </a:ext>
            </a:extLst>
          </p:cNvPr>
          <p:cNvSpPr txBox="1"/>
          <p:nvPr/>
        </p:nvSpPr>
        <p:spPr bwMode="auto">
          <a:xfrm>
            <a:off x="930276" y="1779662"/>
            <a:ext cx="7170116" cy="2308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eaLnBrk="1" hangingPunct="1"/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David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Karnok’s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classification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: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Zero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generation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(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java.util.observable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,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callbacks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)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First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generation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(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Rx.NET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,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IObserver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and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IObservable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interfaces)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Second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generation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(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First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implementations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of Reactive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Extensions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: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RxJava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1.X and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Akka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)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Third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generation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</a:t>
            </a:r>
            <a:r>
              <a:rPr lang="es-ES" sz="1200" b="1" dirty="0">
                <a:solidFill>
                  <a:srgbClr val="01646C"/>
                </a:solidFill>
                <a:latin typeface="Calibri" charset="0"/>
              </a:rPr>
              <a:t>(Reactive </a:t>
            </a:r>
            <a:r>
              <a:rPr lang="es-ES" sz="1200" b="1" dirty="0" err="1">
                <a:solidFill>
                  <a:srgbClr val="01646C"/>
                </a:solidFill>
                <a:latin typeface="Calibri" charset="0"/>
              </a:rPr>
              <a:t>Streams</a:t>
            </a:r>
            <a:r>
              <a:rPr lang="es-ES" sz="1200" b="1" dirty="0">
                <a:solidFill>
                  <a:srgbClr val="01646C"/>
                </a:solidFill>
                <a:latin typeface="Calibri" charset="0"/>
              </a:rPr>
              <a:t> </a:t>
            </a:r>
            <a:r>
              <a:rPr lang="es-ES" sz="1200" b="1" dirty="0" err="1">
                <a:solidFill>
                  <a:srgbClr val="01646C"/>
                </a:solidFill>
                <a:latin typeface="Calibri" charset="0"/>
              </a:rPr>
              <a:t>specification</a:t>
            </a:r>
            <a:r>
              <a:rPr lang="es-ES" sz="1200" b="1" dirty="0">
                <a:solidFill>
                  <a:srgbClr val="01646C"/>
                </a:solidFill>
                <a:latin typeface="Calibri" charset="0"/>
              </a:rPr>
              <a:t>)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Fourth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generation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(Reactive API looks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like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3rd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generation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but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internally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some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operators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change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significantly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. Project Reactor 3.0 and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RxJava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2.x)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Fifth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generation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: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Bidirectional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reactive I/O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operations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over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the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streams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.</a:t>
            </a:r>
          </a:p>
          <a:p>
            <a:pPr eaLnBrk="1" hangingPunct="1"/>
            <a:endParaRPr lang="es-ES" sz="1200" dirty="0">
              <a:solidFill>
                <a:srgbClr val="01646C"/>
              </a:solidFill>
              <a:latin typeface="Calibri" charset="0"/>
            </a:endParaRP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endParaRPr lang="es-ES" sz="1200" dirty="0">
              <a:solidFill>
                <a:srgbClr val="01646C"/>
              </a:solidFill>
              <a:latin typeface="Calibri" charset="0"/>
            </a:endParaRPr>
          </a:p>
          <a:p>
            <a:pPr eaLnBrk="1" hangingPunct="1"/>
            <a:endParaRPr lang="es-ES" sz="1200" dirty="0">
              <a:solidFill>
                <a:srgbClr val="01646C"/>
              </a:solidFill>
              <a:latin typeface="Calibri" charset="0"/>
            </a:endParaRPr>
          </a:p>
          <a:p>
            <a:pPr eaLnBrk="1" hangingPunct="1"/>
            <a:endParaRPr lang="es-ES" sz="1200" dirty="0">
              <a:solidFill>
                <a:srgbClr val="01646C"/>
              </a:solidFill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18167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Reactive Programming</a:t>
            </a:r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4C6108EF-89B1-0A45-95AC-8F051BA4DD1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s-ES" dirty="0"/>
              <a:t>Reactive </a:t>
            </a:r>
            <a:r>
              <a:rPr lang="es-ES" dirty="0" err="1"/>
              <a:t>Streams</a:t>
            </a:r>
            <a:r>
              <a:rPr lang="es-ES" dirty="0"/>
              <a:t> API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45A65E93-9B59-E04F-A783-DD461246E022}"/>
              </a:ext>
            </a:extLst>
          </p:cNvPr>
          <p:cNvSpPr txBox="1"/>
          <p:nvPr/>
        </p:nvSpPr>
        <p:spPr bwMode="auto">
          <a:xfrm>
            <a:off x="1040244" y="1491630"/>
            <a:ext cx="7170116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eaLnBrk="1" hangingPunct="1"/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Reactive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Streams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defines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four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primary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interfaces: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Publisher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Subscriber</a:t>
            </a:r>
            <a:endParaRPr lang="es-ES" sz="1200" dirty="0">
              <a:solidFill>
                <a:srgbClr val="01646C"/>
              </a:solidFill>
              <a:latin typeface="Calibri" charset="0"/>
            </a:endParaRP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Subscription</a:t>
            </a:r>
            <a:endParaRPr lang="es-ES" sz="1200" dirty="0">
              <a:solidFill>
                <a:srgbClr val="01646C"/>
              </a:solidFill>
              <a:latin typeface="Calibri" charset="0"/>
            </a:endParaRP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Processor</a:t>
            </a:r>
            <a:endParaRPr lang="es-ES" sz="1200" dirty="0">
              <a:solidFill>
                <a:srgbClr val="01646C"/>
              </a:solidFill>
              <a:latin typeface="Calibri" charset="0"/>
            </a:endParaRP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endParaRPr lang="es-ES" sz="1200" dirty="0">
              <a:solidFill>
                <a:srgbClr val="01646C"/>
              </a:solidFill>
              <a:latin typeface="Calibri" charset="0"/>
            </a:endParaRPr>
          </a:p>
          <a:p>
            <a:pPr eaLnBrk="1" hangingPunct="1"/>
            <a:endParaRPr lang="es-ES" sz="1200" dirty="0">
              <a:solidFill>
                <a:srgbClr val="01646C"/>
              </a:solidFill>
              <a:latin typeface="Calibri" charset="0"/>
            </a:endParaRPr>
          </a:p>
          <a:p>
            <a:pPr eaLnBrk="1" hangingPunct="1"/>
            <a:endParaRPr lang="es-ES" sz="1200" dirty="0">
              <a:solidFill>
                <a:srgbClr val="01646C"/>
              </a:solidFill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325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Reactive Programming</a:t>
            </a:r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4C6108EF-89B1-0A45-95AC-8F051BA4DD1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s-ES" dirty="0"/>
              <a:t>Reactive </a:t>
            </a:r>
            <a:r>
              <a:rPr lang="es-ES" dirty="0" err="1"/>
              <a:t>Streams</a:t>
            </a:r>
            <a:r>
              <a:rPr lang="es-ES" dirty="0"/>
              <a:t> API - Publisher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45A65E93-9B59-E04F-A783-DD461246E022}"/>
              </a:ext>
            </a:extLst>
          </p:cNvPr>
          <p:cNvSpPr txBox="1"/>
          <p:nvPr/>
        </p:nvSpPr>
        <p:spPr bwMode="auto">
          <a:xfrm>
            <a:off x="930276" y="1491630"/>
            <a:ext cx="7170116" cy="1785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marL="171450" indent="-171450" eaLnBrk="1" hangingPunct="1">
              <a:buFont typeface="Arial" panose="020B0604020202020204" pitchFamily="34" charset="0"/>
              <a:buChar char="•"/>
            </a:pPr>
            <a:endParaRPr lang="es-ES" sz="1200" dirty="0">
              <a:solidFill>
                <a:srgbClr val="003144"/>
              </a:solidFill>
              <a:latin typeface="Calibri" charset="0"/>
            </a:endParaRPr>
          </a:p>
          <a:p>
            <a:pPr eaLnBrk="1" hangingPunct="1"/>
            <a:r>
              <a:rPr lang="es-ES" sz="1000" dirty="0" err="1">
                <a:solidFill>
                  <a:srgbClr val="003144"/>
                </a:solidFill>
                <a:latin typeface="Calibri" charset="0"/>
              </a:rPr>
              <a:t>package</a:t>
            </a:r>
            <a:r>
              <a:rPr lang="es-ES" sz="1000" dirty="0">
                <a:solidFill>
                  <a:srgbClr val="003144"/>
                </a:solidFill>
                <a:latin typeface="Calibri" charset="0"/>
              </a:rPr>
              <a:t> </a:t>
            </a:r>
            <a:r>
              <a:rPr lang="es-ES" sz="1000" dirty="0" err="1">
                <a:solidFill>
                  <a:srgbClr val="003144"/>
                </a:solidFill>
                <a:latin typeface="Calibri" charset="0"/>
              </a:rPr>
              <a:t>org.reactivestreams</a:t>
            </a:r>
            <a:endParaRPr lang="es-ES" sz="1000" dirty="0">
              <a:solidFill>
                <a:srgbClr val="003144"/>
              </a:solidFill>
              <a:latin typeface="Calibri" charset="0"/>
            </a:endParaRPr>
          </a:p>
          <a:p>
            <a:pPr eaLnBrk="1" hangingPunct="1"/>
            <a:endParaRPr lang="es-ES" sz="1000" dirty="0">
              <a:solidFill>
                <a:srgbClr val="003144"/>
              </a:solidFill>
              <a:latin typeface="Calibri" charset="0"/>
            </a:endParaRPr>
          </a:p>
          <a:p>
            <a:pPr eaLnBrk="1" hangingPunct="1"/>
            <a:r>
              <a:rPr lang="es-ES" sz="1000" dirty="0" err="1">
                <a:solidFill>
                  <a:srgbClr val="003144"/>
                </a:solidFill>
                <a:latin typeface="Calibri" charset="0"/>
              </a:rPr>
              <a:t>public</a:t>
            </a:r>
            <a:r>
              <a:rPr lang="es-ES" sz="1000" dirty="0">
                <a:solidFill>
                  <a:srgbClr val="003144"/>
                </a:solidFill>
                <a:latin typeface="Calibri" charset="0"/>
              </a:rPr>
              <a:t> interface Publisher&lt;T&gt; {</a:t>
            </a:r>
          </a:p>
          <a:p>
            <a:pPr eaLnBrk="1" hangingPunct="1"/>
            <a:r>
              <a:rPr lang="es-ES" sz="1000" dirty="0">
                <a:solidFill>
                  <a:srgbClr val="003144"/>
                </a:solidFill>
                <a:latin typeface="Calibri" charset="0"/>
              </a:rPr>
              <a:t>	</a:t>
            </a:r>
            <a:r>
              <a:rPr lang="es-ES" sz="1000" dirty="0" err="1">
                <a:solidFill>
                  <a:srgbClr val="003144"/>
                </a:solidFill>
                <a:latin typeface="Calibri" charset="0"/>
              </a:rPr>
              <a:t>void</a:t>
            </a:r>
            <a:r>
              <a:rPr lang="es-ES" sz="1000" dirty="0">
                <a:solidFill>
                  <a:srgbClr val="003144"/>
                </a:solidFill>
                <a:latin typeface="Calibri" charset="0"/>
              </a:rPr>
              <a:t> subscribe(</a:t>
            </a:r>
            <a:r>
              <a:rPr lang="es-ES" sz="1000" dirty="0" err="1">
                <a:solidFill>
                  <a:srgbClr val="003144"/>
                </a:solidFill>
                <a:latin typeface="Calibri" charset="0"/>
              </a:rPr>
              <a:t>Subscriber</a:t>
            </a:r>
            <a:r>
              <a:rPr lang="es-ES" sz="1000" dirty="0">
                <a:solidFill>
                  <a:srgbClr val="003144"/>
                </a:solidFill>
                <a:latin typeface="Calibri" charset="0"/>
              </a:rPr>
              <a:t>&lt;? </a:t>
            </a:r>
            <a:r>
              <a:rPr lang="es-ES" sz="1000" dirty="0" err="1">
                <a:solidFill>
                  <a:srgbClr val="003144"/>
                </a:solidFill>
                <a:latin typeface="Calibri" charset="0"/>
              </a:rPr>
              <a:t>super</a:t>
            </a:r>
            <a:r>
              <a:rPr lang="es-ES" sz="1000" dirty="0">
                <a:solidFill>
                  <a:srgbClr val="003144"/>
                </a:solidFill>
                <a:latin typeface="Calibri" charset="0"/>
              </a:rPr>
              <a:t> T&gt; s);</a:t>
            </a:r>
          </a:p>
          <a:p>
            <a:pPr eaLnBrk="1" hangingPunct="1"/>
            <a:r>
              <a:rPr lang="es-ES" sz="1000" dirty="0">
                <a:solidFill>
                  <a:srgbClr val="003144"/>
                </a:solidFill>
                <a:latin typeface="Calibri" charset="0"/>
              </a:rPr>
              <a:t>}</a:t>
            </a:r>
          </a:p>
          <a:p>
            <a:pPr eaLnBrk="1" hangingPunct="1"/>
            <a:endParaRPr lang="es-ES" sz="1200" dirty="0">
              <a:solidFill>
                <a:srgbClr val="01646C"/>
              </a:solidFill>
              <a:latin typeface="Calibri" charset="0"/>
            </a:endParaRPr>
          </a:p>
          <a:p>
            <a:pPr eaLnBrk="1" hangingPunct="1"/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The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Publisher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offers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only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one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method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to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register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the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subscriber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.</a:t>
            </a:r>
          </a:p>
          <a:p>
            <a:pPr eaLnBrk="1" hangingPunct="1"/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Publisher stands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for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a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standardized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entry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point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for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a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straightforward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 Publisher and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Subscriber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connection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.</a:t>
            </a:r>
          </a:p>
          <a:p>
            <a:pPr eaLnBrk="1" hangingPunct="1"/>
            <a:endParaRPr lang="es-ES" sz="1200" dirty="0">
              <a:solidFill>
                <a:srgbClr val="01646C"/>
              </a:solidFill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54981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Reactive Programming</a:t>
            </a:r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4C6108EF-89B1-0A45-95AC-8F051BA4DD1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s-ES" dirty="0"/>
              <a:t>Reactive </a:t>
            </a:r>
            <a:r>
              <a:rPr lang="es-ES" dirty="0" err="1"/>
              <a:t>Streams</a:t>
            </a:r>
            <a:r>
              <a:rPr lang="es-ES" dirty="0"/>
              <a:t> API - </a:t>
            </a:r>
            <a:r>
              <a:rPr lang="es-ES" dirty="0" err="1"/>
              <a:t>Subscriber</a:t>
            </a:r>
            <a:endParaRPr lang="es-ES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45A65E93-9B59-E04F-A783-DD461246E022}"/>
              </a:ext>
            </a:extLst>
          </p:cNvPr>
          <p:cNvSpPr txBox="1"/>
          <p:nvPr/>
        </p:nvSpPr>
        <p:spPr bwMode="auto">
          <a:xfrm>
            <a:off x="930276" y="1249393"/>
            <a:ext cx="7170116" cy="2985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eaLnBrk="1" hangingPunct="1"/>
            <a:r>
              <a:rPr lang="es-ES" sz="1000" dirty="0" err="1">
                <a:solidFill>
                  <a:srgbClr val="003144"/>
                </a:solidFill>
                <a:latin typeface="Calibri" charset="0"/>
              </a:rPr>
              <a:t>package</a:t>
            </a:r>
            <a:r>
              <a:rPr lang="es-ES" sz="1000" dirty="0">
                <a:solidFill>
                  <a:srgbClr val="003144"/>
                </a:solidFill>
                <a:latin typeface="Calibri" charset="0"/>
              </a:rPr>
              <a:t> </a:t>
            </a:r>
            <a:r>
              <a:rPr lang="es-ES" sz="1000" dirty="0" err="1">
                <a:solidFill>
                  <a:srgbClr val="003144"/>
                </a:solidFill>
                <a:latin typeface="Calibri" charset="0"/>
              </a:rPr>
              <a:t>org.reactivestreams</a:t>
            </a:r>
            <a:endParaRPr lang="es-ES" sz="1000" dirty="0">
              <a:solidFill>
                <a:srgbClr val="003144"/>
              </a:solidFill>
              <a:latin typeface="Calibri" charset="0"/>
            </a:endParaRPr>
          </a:p>
          <a:p>
            <a:pPr eaLnBrk="1" hangingPunct="1"/>
            <a:endParaRPr lang="es-ES" sz="1000" dirty="0">
              <a:solidFill>
                <a:srgbClr val="003144"/>
              </a:solidFill>
              <a:latin typeface="Calibri" charset="0"/>
            </a:endParaRPr>
          </a:p>
          <a:p>
            <a:pPr eaLnBrk="1" hangingPunct="1"/>
            <a:r>
              <a:rPr lang="es-ES" sz="1000" dirty="0" err="1">
                <a:solidFill>
                  <a:srgbClr val="003144"/>
                </a:solidFill>
                <a:latin typeface="Calibri" charset="0"/>
              </a:rPr>
              <a:t>public</a:t>
            </a:r>
            <a:r>
              <a:rPr lang="es-ES" sz="1000" dirty="0">
                <a:solidFill>
                  <a:srgbClr val="003144"/>
                </a:solidFill>
                <a:latin typeface="Calibri" charset="0"/>
              </a:rPr>
              <a:t> interface </a:t>
            </a:r>
            <a:r>
              <a:rPr lang="es-ES" sz="1000" dirty="0" err="1">
                <a:solidFill>
                  <a:srgbClr val="003144"/>
                </a:solidFill>
                <a:latin typeface="Calibri" charset="0"/>
              </a:rPr>
              <a:t>Subscriber</a:t>
            </a:r>
            <a:r>
              <a:rPr lang="es-ES" sz="1000" dirty="0">
                <a:solidFill>
                  <a:srgbClr val="003144"/>
                </a:solidFill>
                <a:latin typeface="Calibri" charset="0"/>
              </a:rPr>
              <a:t>&lt;T&gt; {</a:t>
            </a:r>
          </a:p>
          <a:p>
            <a:pPr eaLnBrk="1" hangingPunct="1"/>
            <a:r>
              <a:rPr lang="es-ES" sz="1000" dirty="0">
                <a:solidFill>
                  <a:srgbClr val="003144"/>
                </a:solidFill>
                <a:latin typeface="Calibri" charset="0"/>
              </a:rPr>
              <a:t>	</a:t>
            </a:r>
            <a:r>
              <a:rPr lang="es-ES" sz="1000" dirty="0" err="1">
                <a:solidFill>
                  <a:srgbClr val="003144"/>
                </a:solidFill>
                <a:latin typeface="Calibri" charset="0"/>
              </a:rPr>
              <a:t>void</a:t>
            </a:r>
            <a:r>
              <a:rPr lang="es-ES" sz="1000" dirty="0">
                <a:solidFill>
                  <a:srgbClr val="003144"/>
                </a:solidFill>
                <a:latin typeface="Calibri" charset="0"/>
              </a:rPr>
              <a:t> </a:t>
            </a:r>
            <a:r>
              <a:rPr lang="es-ES" sz="1000" dirty="0" err="1">
                <a:solidFill>
                  <a:srgbClr val="003144"/>
                </a:solidFill>
                <a:latin typeface="Calibri" charset="0"/>
              </a:rPr>
              <a:t>onSubscribe</a:t>
            </a:r>
            <a:r>
              <a:rPr lang="es-ES" sz="1000" dirty="0">
                <a:solidFill>
                  <a:srgbClr val="003144"/>
                </a:solidFill>
                <a:latin typeface="Calibri" charset="0"/>
              </a:rPr>
              <a:t>(</a:t>
            </a:r>
            <a:r>
              <a:rPr lang="es-ES" sz="1000" dirty="0" err="1">
                <a:solidFill>
                  <a:srgbClr val="003144"/>
                </a:solidFill>
                <a:latin typeface="Calibri" charset="0"/>
              </a:rPr>
              <a:t>Subscription</a:t>
            </a:r>
            <a:r>
              <a:rPr lang="es-ES" sz="1000" dirty="0">
                <a:solidFill>
                  <a:srgbClr val="003144"/>
                </a:solidFill>
                <a:latin typeface="Calibri" charset="0"/>
              </a:rPr>
              <a:t> s);</a:t>
            </a:r>
          </a:p>
          <a:p>
            <a:pPr eaLnBrk="1" hangingPunct="1"/>
            <a:r>
              <a:rPr lang="es-ES" sz="1000" dirty="0">
                <a:solidFill>
                  <a:srgbClr val="003144"/>
                </a:solidFill>
                <a:latin typeface="Calibri" charset="0"/>
              </a:rPr>
              <a:t>	</a:t>
            </a:r>
            <a:r>
              <a:rPr lang="es-ES" sz="1000" dirty="0" err="1">
                <a:solidFill>
                  <a:srgbClr val="003144"/>
                </a:solidFill>
                <a:latin typeface="Calibri" charset="0"/>
              </a:rPr>
              <a:t>void</a:t>
            </a:r>
            <a:r>
              <a:rPr lang="es-ES" sz="1000" dirty="0">
                <a:solidFill>
                  <a:srgbClr val="003144"/>
                </a:solidFill>
                <a:latin typeface="Calibri" charset="0"/>
              </a:rPr>
              <a:t> </a:t>
            </a:r>
            <a:r>
              <a:rPr lang="es-ES" sz="1000" dirty="0" err="1">
                <a:solidFill>
                  <a:srgbClr val="003144"/>
                </a:solidFill>
                <a:latin typeface="Calibri" charset="0"/>
              </a:rPr>
              <a:t>onNext</a:t>
            </a:r>
            <a:r>
              <a:rPr lang="es-ES" sz="1000" dirty="0">
                <a:solidFill>
                  <a:srgbClr val="003144"/>
                </a:solidFill>
                <a:latin typeface="Calibri" charset="0"/>
              </a:rPr>
              <a:t>(T t);</a:t>
            </a:r>
          </a:p>
          <a:p>
            <a:pPr eaLnBrk="1" hangingPunct="1"/>
            <a:r>
              <a:rPr lang="es-ES" sz="1000" dirty="0">
                <a:solidFill>
                  <a:srgbClr val="003144"/>
                </a:solidFill>
                <a:latin typeface="Calibri" charset="0"/>
              </a:rPr>
              <a:t>	</a:t>
            </a:r>
            <a:r>
              <a:rPr lang="es-ES" sz="1000" dirty="0" err="1">
                <a:solidFill>
                  <a:srgbClr val="003144"/>
                </a:solidFill>
                <a:latin typeface="Calibri" charset="0"/>
              </a:rPr>
              <a:t>void</a:t>
            </a:r>
            <a:r>
              <a:rPr lang="es-ES" sz="1000" dirty="0">
                <a:solidFill>
                  <a:srgbClr val="003144"/>
                </a:solidFill>
                <a:latin typeface="Calibri" charset="0"/>
              </a:rPr>
              <a:t> </a:t>
            </a:r>
            <a:r>
              <a:rPr lang="es-ES" sz="1000" dirty="0" err="1">
                <a:solidFill>
                  <a:srgbClr val="003144"/>
                </a:solidFill>
                <a:latin typeface="Calibri" charset="0"/>
              </a:rPr>
              <a:t>onError</a:t>
            </a:r>
            <a:r>
              <a:rPr lang="es-ES" sz="1000" dirty="0">
                <a:solidFill>
                  <a:srgbClr val="003144"/>
                </a:solidFill>
                <a:latin typeface="Calibri" charset="0"/>
              </a:rPr>
              <a:t>(</a:t>
            </a:r>
            <a:r>
              <a:rPr lang="es-ES" sz="1000" dirty="0" err="1">
                <a:solidFill>
                  <a:srgbClr val="003144"/>
                </a:solidFill>
                <a:latin typeface="Calibri" charset="0"/>
              </a:rPr>
              <a:t>Throwable</a:t>
            </a:r>
            <a:r>
              <a:rPr lang="es-ES" sz="1000" dirty="0">
                <a:solidFill>
                  <a:srgbClr val="003144"/>
                </a:solidFill>
                <a:latin typeface="Calibri" charset="0"/>
              </a:rPr>
              <a:t> t);</a:t>
            </a:r>
          </a:p>
          <a:p>
            <a:pPr eaLnBrk="1" hangingPunct="1"/>
            <a:r>
              <a:rPr lang="es-ES" sz="1000" dirty="0">
                <a:solidFill>
                  <a:srgbClr val="003144"/>
                </a:solidFill>
                <a:latin typeface="Calibri" charset="0"/>
              </a:rPr>
              <a:t>	</a:t>
            </a:r>
            <a:r>
              <a:rPr lang="es-ES" sz="1000" dirty="0" err="1">
                <a:solidFill>
                  <a:srgbClr val="003144"/>
                </a:solidFill>
                <a:latin typeface="Calibri" charset="0"/>
              </a:rPr>
              <a:t>void</a:t>
            </a:r>
            <a:r>
              <a:rPr lang="es-ES" sz="1000" dirty="0">
                <a:solidFill>
                  <a:srgbClr val="003144"/>
                </a:solidFill>
                <a:latin typeface="Calibri" charset="0"/>
              </a:rPr>
              <a:t> </a:t>
            </a:r>
            <a:r>
              <a:rPr lang="es-ES" sz="1000" dirty="0" err="1">
                <a:solidFill>
                  <a:srgbClr val="003144"/>
                </a:solidFill>
                <a:latin typeface="Calibri" charset="0"/>
              </a:rPr>
              <a:t>onComplete</a:t>
            </a:r>
            <a:r>
              <a:rPr lang="es-ES" sz="1000" dirty="0">
                <a:solidFill>
                  <a:srgbClr val="003144"/>
                </a:solidFill>
                <a:latin typeface="Calibri" charset="0"/>
              </a:rPr>
              <a:t>();</a:t>
            </a:r>
          </a:p>
          <a:p>
            <a:pPr eaLnBrk="1" hangingPunct="1"/>
            <a:r>
              <a:rPr lang="es-ES" sz="1000" dirty="0">
                <a:solidFill>
                  <a:srgbClr val="003144"/>
                </a:solidFill>
                <a:latin typeface="Calibri" charset="0"/>
              </a:rPr>
              <a:t>}</a:t>
            </a:r>
          </a:p>
          <a:p>
            <a:pPr eaLnBrk="1" hangingPunct="1"/>
            <a:endParaRPr lang="es-ES" sz="1200" dirty="0">
              <a:solidFill>
                <a:srgbClr val="01646C"/>
              </a:solidFill>
              <a:latin typeface="Calibri" charset="0"/>
            </a:endParaRP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onSubscribe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: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Notify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the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subscriber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that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a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publisher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just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started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a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subscription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(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through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the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 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Publisher.subscribe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(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Subscriber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)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method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).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This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is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also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a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way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for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the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subscriber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to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keep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a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reference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on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the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Subscription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object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provided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.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onNext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: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Notify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the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subscriber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a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message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was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sent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.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If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everything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goes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right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,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after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having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processed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a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message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,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the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subscriber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will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usually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invoke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then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 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Subscription.request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(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long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).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onError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: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Notify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the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subscriber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when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a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publisher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is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closed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with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an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error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state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.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onComplete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: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Notify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the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subscriber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when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a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publisher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is</a:t>
            </a:r>
            <a:r>
              <a:rPr lang="es-ES" sz="1200" dirty="0">
                <a:solidFill>
                  <a:srgbClr val="01646C"/>
                </a:solidFill>
                <a:latin typeface="Calibri" charset="0"/>
              </a:rPr>
              <a:t> </a:t>
            </a:r>
            <a:r>
              <a:rPr lang="es-ES" sz="1200" dirty="0" err="1">
                <a:solidFill>
                  <a:srgbClr val="01646C"/>
                </a:solidFill>
                <a:latin typeface="Calibri" charset="0"/>
              </a:rPr>
              <a:t>closed</a:t>
            </a:r>
            <a:endParaRPr lang="es-ES" sz="1200" dirty="0">
              <a:solidFill>
                <a:srgbClr val="01646C"/>
              </a:solidFill>
              <a:latin typeface="Calibri" charset="0"/>
            </a:endParaRP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endParaRPr lang="es-ES" sz="1200" dirty="0">
              <a:solidFill>
                <a:srgbClr val="01646C"/>
              </a:solidFill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7637150"/>
      </p:ext>
    </p:extLst>
  </p:cSld>
  <p:clrMapOvr>
    <a:masterClrMapping/>
  </p:clrMapOvr>
</p:sld>
</file>

<file path=ppt/theme/theme1.xml><?xml version="1.0" encoding="utf-8"?>
<a:theme xmlns:a="http://schemas.openxmlformats.org/drawingml/2006/main" name="Interior">
  <a:themeElements>
    <a:clrScheme name="Telefonica">
      <a:dk1>
        <a:srgbClr val="008597"/>
      </a:dk1>
      <a:lt1>
        <a:srgbClr val="FFFFFF"/>
      </a:lt1>
      <a:dk2>
        <a:srgbClr val="006476"/>
      </a:dk2>
      <a:lt2>
        <a:srgbClr val="00C6DA"/>
      </a:lt2>
      <a:accent1>
        <a:srgbClr val="62E7FF"/>
      </a:accent1>
      <a:accent2>
        <a:srgbClr val="990099"/>
      </a:accent2>
      <a:accent3>
        <a:srgbClr val="FFFF00"/>
      </a:accent3>
      <a:accent4>
        <a:srgbClr val="00FF99"/>
      </a:accent4>
      <a:accent5>
        <a:srgbClr val="FF6633"/>
      </a:accent5>
      <a:accent6>
        <a:srgbClr val="003245"/>
      </a:accent6>
      <a:hlink>
        <a:srgbClr val="9A479C"/>
      </a:hlink>
      <a:folHlink>
        <a:srgbClr val="92929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 bwMode="auto">
        <a:noFill/>
        <a:ln>
          <a:noFill/>
        </a:ln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  <a:ext uri="{91240B29-F687-4F45-9708-019B960494DF}">
            <a14:hiddenLine xmlns:a14="http://schemas.microsoft.com/office/drawing/2010/main" w="9525">
              <a:solidFill>
                <a:srgbClr val="000000"/>
              </a:solidFill>
              <a:miter lim="800000"/>
              <a:headEnd/>
              <a:tailEnd/>
            </a14:hiddenLine>
          </a:ext>
        </a:extLst>
      </a:spPr>
      <a:bodyPr>
        <a:spAutoFit/>
      </a:bodyPr>
      <a:lstStyle>
        <a:defPPr eaLnBrk="1" hangingPunct="1">
          <a:defRPr sz="1200" dirty="0" err="1">
            <a:solidFill>
              <a:srgbClr val="01646C"/>
            </a:solidFill>
            <a:latin typeface="Calibri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UEBA_TELEFONICA" id="{CBF685EB-AD9F-C642-9636-AE893CEC20DE}" vid="{3FF6B8D9-DB12-E544-B10B-EB39B7EC6B9D}"/>
    </a:ext>
  </a:extLst>
</a:theme>
</file>

<file path=ppt/theme/theme2.xml><?xml version="1.0" encoding="utf-8"?>
<a:theme xmlns:a="http://schemas.openxmlformats.org/drawingml/2006/main" name="Portada texto blanco para imagen de fondo">
  <a:themeElements>
    <a:clrScheme name="Telefonica">
      <a:dk1>
        <a:srgbClr val="008597"/>
      </a:dk1>
      <a:lt1>
        <a:srgbClr val="FFFFFF"/>
      </a:lt1>
      <a:dk2>
        <a:srgbClr val="006476"/>
      </a:dk2>
      <a:lt2>
        <a:srgbClr val="00C6DA"/>
      </a:lt2>
      <a:accent1>
        <a:srgbClr val="62E7FF"/>
      </a:accent1>
      <a:accent2>
        <a:srgbClr val="990099"/>
      </a:accent2>
      <a:accent3>
        <a:srgbClr val="FFFF00"/>
      </a:accent3>
      <a:accent4>
        <a:srgbClr val="00FF99"/>
      </a:accent4>
      <a:accent5>
        <a:srgbClr val="FF6633"/>
      </a:accent5>
      <a:accent6>
        <a:srgbClr val="003245"/>
      </a:accent6>
      <a:hlink>
        <a:srgbClr val="9A479C"/>
      </a:hlink>
      <a:folHlink>
        <a:srgbClr val="92929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1800" dirty="0">
            <a:solidFill>
              <a:schemeClr val="tx2"/>
            </a:solidFill>
            <a:latin typeface="Calibri" panose="020F0502020204030204" pitchFamily="34" charset="0"/>
            <a:cs typeface="Calibri" panose="020F050202020403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UEBA_TELEFONICA" id="{CBF685EB-AD9F-C642-9636-AE893CEC20DE}" vid="{67AD02C8-B89F-2847-B115-42820130722F}"/>
    </a:ext>
  </a:extLst>
</a:theme>
</file>

<file path=ppt/theme/theme3.xml><?xml version="1.0" encoding="utf-8"?>
<a:theme xmlns:a="http://schemas.openxmlformats.org/drawingml/2006/main" name="Separadores">
  <a:themeElements>
    <a:clrScheme name="PALETA COLORES PPT TELEFÓNICA">
      <a:dk1>
        <a:srgbClr val="008597"/>
      </a:dk1>
      <a:lt1>
        <a:srgbClr val="FFFFFF"/>
      </a:lt1>
      <a:dk2>
        <a:srgbClr val="006476"/>
      </a:dk2>
      <a:lt2>
        <a:srgbClr val="00C6DA"/>
      </a:lt2>
      <a:accent1>
        <a:srgbClr val="62E7FF"/>
      </a:accent1>
      <a:accent2>
        <a:srgbClr val="990099"/>
      </a:accent2>
      <a:accent3>
        <a:srgbClr val="FFFF00"/>
      </a:accent3>
      <a:accent4>
        <a:srgbClr val="00FF99"/>
      </a:accent4>
      <a:accent5>
        <a:srgbClr val="FF6633"/>
      </a:accent5>
      <a:accent6>
        <a:srgbClr val="003245"/>
      </a:accent6>
      <a:hlink>
        <a:srgbClr val="9A479C"/>
      </a:hlink>
      <a:folHlink>
        <a:srgbClr val="92929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1800" dirty="0">
            <a:solidFill>
              <a:schemeClr val="tx2"/>
            </a:solidFill>
            <a:latin typeface="Calibri" panose="020F0502020204030204" pitchFamily="34" charset="0"/>
            <a:cs typeface="Calibri" panose="020F050202020403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UEBA_TELEFONICA" id="{CBF685EB-AD9F-C642-9636-AE893CEC20DE}" vid="{F2DCE2A5-9281-9240-8C3C-833E45E97BD8}"/>
    </a:ext>
  </a:extLst>
</a:theme>
</file>

<file path=ppt/theme/theme4.xml><?xml version="1.0" encoding="utf-8"?>
<a:theme xmlns:a="http://schemas.openxmlformats.org/drawingml/2006/main" name="Cierre">
  <a:themeElements>
    <a:clrScheme name="PALETA COLORES PPT TELEFÓNICA">
      <a:dk1>
        <a:srgbClr val="008597"/>
      </a:dk1>
      <a:lt1>
        <a:srgbClr val="FFFFFF"/>
      </a:lt1>
      <a:dk2>
        <a:srgbClr val="006476"/>
      </a:dk2>
      <a:lt2>
        <a:srgbClr val="00C6DA"/>
      </a:lt2>
      <a:accent1>
        <a:srgbClr val="62E7FF"/>
      </a:accent1>
      <a:accent2>
        <a:srgbClr val="990099"/>
      </a:accent2>
      <a:accent3>
        <a:srgbClr val="FFFF00"/>
      </a:accent3>
      <a:accent4>
        <a:srgbClr val="00FF99"/>
      </a:accent4>
      <a:accent5>
        <a:srgbClr val="FF6633"/>
      </a:accent5>
      <a:accent6>
        <a:srgbClr val="003245"/>
      </a:accent6>
      <a:hlink>
        <a:srgbClr val="9A479C"/>
      </a:hlink>
      <a:folHlink>
        <a:srgbClr val="92929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>
          <a:solidFill>
            <a:schemeClr val="bg2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sz="1800" dirty="0">
            <a:solidFill>
              <a:schemeClr val="tx2"/>
            </a:solidFill>
            <a:latin typeface="Calibri" panose="020F0502020204030204" pitchFamily="34" charset="0"/>
            <a:cs typeface="Calibri" panose="020F050202020403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UEBA_TELEFONICA" id="{CBF685EB-AD9F-C642-9636-AE893CEC20DE}" vid="{532F9966-227D-CB4D-A47A-73A8921E621C}"/>
    </a:ext>
  </a:extLst>
</a:theme>
</file>

<file path=ppt/theme/theme5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Tema d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4B7E522E5E8844D9A9F767B4DD0CE93" ma:contentTypeVersion="7" ma:contentTypeDescription="Create a new document." ma:contentTypeScope="" ma:versionID="8ba8f910f6d1a461228dfa20cef1de2f">
  <xsd:schema xmlns:xsd="http://www.w3.org/2001/XMLSchema" xmlns:xs="http://www.w3.org/2001/XMLSchema" xmlns:p="http://schemas.microsoft.com/office/2006/metadata/properties" xmlns:ns2="c91cdc3e-973e-4d12-b469-360c8baa679e" xmlns:ns3="40b18733-aeac-4a76-9772-656af1fde4d8" targetNamespace="http://schemas.microsoft.com/office/2006/metadata/properties" ma:root="true" ma:fieldsID="84c164cab73a850c21ee9cb14a302be5" ns2:_="" ns3:_="">
    <xsd:import namespace="c91cdc3e-973e-4d12-b469-360c8baa679e"/>
    <xsd:import namespace="40b18733-aeac-4a76-9772-656af1fde4d8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2:LastSharedByUser" minOccurs="0"/>
                <xsd:element ref="ns2:LastSharedByTime" minOccurs="0"/>
                <xsd:element ref="ns3:MediaServiceMetadata" minOccurs="0"/>
                <xsd:element ref="ns3:MediaServiceFastMetadata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91cdc3e-973e-4d12-b469-360c8baa679e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0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1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0b18733-aeac-4a76-9772-656af1fde4d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2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4" nillable="true" ma:displayName="MediaServiceDateTaken" ma:description="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F418B9F-AC94-4746-8DF7-6CFBDDA511D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91cdc3e-973e-4d12-b469-360c8baa679e"/>
    <ds:schemaRef ds:uri="40b18733-aeac-4a76-9772-656af1fde4d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3C8EE23-D077-4470-A7D2-FAA4D6B2A529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30B79C05-E018-46D4-8AB5-39122C510A4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1113</TotalTime>
  <Words>987</Words>
  <Application>Microsoft Macintosh PowerPoint</Application>
  <PresentationFormat>Presentación en pantalla (16:9)</PresentationFormat>
  <Paragraphs>218</Paragraphs>
  <Slides>26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9</vt:i4>
      </vt:variant>
      <vt:variant>
        <vt:lpstr>Tema</vt:lpstr>
      </vt:variant>
      <vt:variant>
        <vt:i4>4</vt:i4>
      </vt:variant>
      <vt:variant>
        <vt:lpstr>Títulos de diapositiva</vt:lpstr>
      </vt:variant>
      <vt:variant>
        <vt:i4>26</vt:i4>
      </vt:variant>
    </vt:vector>
  </HeadingPairs>
  <TitlesOfParts>
    <vt:vector size="39" baseType="lpstr">
      <vt:lpstr>MS PGothic</vt:lpstr>
      <vt:lpstr>MS PGothic</vt:lpstr>
      <vt:lpstr>ヒラギノ角ゴ ProN W3</vt:lpstr>
      <vt:lpstr>Arial</vt:lpstr>
      <vt:lpstr>Calibri</vt:lpstr>
      <vt:lpstr>Calibri Light</vt:lpstr>
      <vt:lpstr>Courier New</vt:lpstr>
      <vt:lpstr>Gill Sans</vt:lpstr>
      <vt:lpstr>Wingdings</vt:lpstr>
      <vt:lpstr>Interior</vt:lpstr>
      <vt:lpstr>Portada texto blanco para imagen de fondo</vt:lpstr>
      <vt:lpstr>Separadores</vt:lpstr>
      <vt:lpstr>Cierre</vt:lpstr>
      <vt:lpstr>Presentación de PowerPoint</vt:lpstr>
      <vt:lpstr>Index</vt:lpstr>
      <vt:lpstr>Presentación de PowerPoint</vt:lpstr>
      <vt:lpstr>Reactive Programming</vt:lpstr>
      <vt:lpstr>Reactive Programming</vt:lpstr>
      <vt:lpstr>Reactive Programming</vt:lpstr>
      <vt:lpstr>Reactive Programming</vt:lpstr>
      <vt:lpstr>Reactive Programming</vt:lpstr>
      <vt:lpstr>Reactive Programming</vt:lpstr>
      <vt:lpstr>Reactive Programming</vt:lpstr>
      <vt:lpstr>Reactive Programming</vt:lpstr>
      <vt:lpstr>Presentación de PowerPoint</vt:lpstr>
      <vt:lpstr>Introduction</vt:lpstr>
      <vt:lpstr>Links</vt:lpstr>
      <vt:lpstr>Mono&lt;T&gt;</vt:lpstr>
      <vt:lpstr>Flux&lt;T&gt;</vt:lpstr>
      <vt:lpstr>Subscribe </vt:lpstr>
      <vt:lpstr>Creation Operations </vt:lpstr>
      <vt:lpstr>Combination Operations </vt:lpstr>
      <vt:lpstr>Transformation Operations </vt:lpstr>
      <vt:lpstr>Schedulers Policies </vt:lpstr>
      <vt:lpstr>Control Flow </vt:lpstr>
      <vt:lpstr>Unit Testing </vt:lpstr>
      <vt:lpstr>Logic Operations </vt:lpstr>
      <vt:lpstr>Processors </vt:lpstr>
      <vt:lpstr>Presentación de PowerPoint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cp:lastModifiedBy>JUAN ANTONIO HERNANDO LABAJO</cp:lastModifiedBy>
  <cp:revision>59</cp:revision>
  <dcterms:modified xsi:type="dcterms:W3CDTF">2019-05-19T18:38:33Z</dcterms:modified>
</cp:coreProperties>
</file>